
<file path=[Content_Types].xml><?xml version="1.0" encoding="utf-8"?>
<Types xmlns="http://schemas.openxmlformats.org/package/2006/content-types">
  <Default Extension="fntdata" ContentType="application/x-fontdata"/>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2"/>
  </p:notesMasterIdLst>
  <p:sldIdLst>
    <p:sldId id="256" r:id="rId2"/>
    <p:sldId id="260" r:id="rId3"/>
    <p:sldId id="259" r:id="rId4"/>
    <p:sldId id="296" r:id="rId5"/>
    <p:sldId id="264" r:id="rId6"/>
    <p:sldId id="298" r:id="rId7"/>
    <p:sldId id="299" r:id="rId8"/>
    <p:sldId id="300" r:id="rId9"/>
    <p:sldId id="258" r:id="rId10"/>
    <p:sldId id="301" r:id="rId11"/>
    <p:sldId id="311" r:id="rId12"/>
    <p:sldId id="303" r:id="rId13"/>
    <p:sldId id="263" r:id="rId14"/>
    <p:sldId id="305" r:id="rId15"/>
    <p:sldId id="306" r:id="rId16"/>
    <p:sldId id="307" r:id="rId17"/>
    <p:sldId id="308" r:id="rId18"/>
    <p:sldId id="309" r:id="rId19"/>
    <p:sldId id="310" r:id="rId20"/>
    <p:sldId id="321" r:id="rId21"/>
    <p:sldId id="312" r:id="rId22"/>
    <p:sldId id="313" r:id="rId23"/>
    <p:sldId id="315" r:id="rId24"/>
    <p:sldId id="314" r:id="rId25"/>
    <p:sldId id="316" r:id="rId26"/>
    <p:sldId id="317" r:id="rId27"/>
    <p:sldId id="318" r:id="rId28"/>
    <p:sldId id="319" r:id="rId29"/>
    <p:sldId id="320" r:id="rId30"/>
    <p:sldId id="277" r:id="rId31"/>
  </p:sldIdLst>
  <p:sldSz cx="9144000" cy="5143500" type="screen16x9"/>
  <p:notesSz cx="6858000" cy="9144000"/>
  <p:embeddedFontLst>
    <p:embeddedFont>
      <p:font typeface="Abhaya Libre" panose="020B0604020202020204" charset="0"/>
      <p:regular r:id="rId33"/>
      <p:bold r:id="rId34"/>
    </p:embeddedFont>
    <p:embeddedFont>
      <p:font typeface="Baloo 2" panose="020B0604020202020204" charset="0"/>
      <p:regular r:id="rId35"/>
      <p:bold r:id="rId36"/>
    </p:embeddedFont>
    <p:embeddedFont>
      <p:font typeface="Darker Grotesque Black"/>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0D22F2-D03F-457A-9C0D-1A712D0C4ED4}">
  <a:tblStyle styleId="{3F0D22F2-D03F-457A-9C0D-1A712D0C4E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8E76BBA-4A2F-4879-94E5-B3921A65A27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9e133124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9e133124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5e0f666cd7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5e0f666cd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31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788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8719f21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8719f21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84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310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751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787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8719f21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8719f21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035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481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276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8719f21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8719f21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180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250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31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8719f21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8719f21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822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544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902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339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05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689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60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52a7caf94b_1_2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52a7caf94b_1_2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625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662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8719f21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8719f21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38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5e0f666cd7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5e0f666cd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917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5e0f666cd7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5e0f666cd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 y="-6350"/>
            <a:ext cx="9144003" cy="5143501"/>
          </a:xfrm>
          <a:prstGeom prst="rect">
            <a:avLst/>
          </a:prstGeom>
          <a:noFill/>
          <a:ln>
            <a:noFill/>
          </a:ln>
        </p:spPr>
      </p:pic>
      <p:grpSp>
        <p:nvGrpSpPr>
          <p:cNvPr id="10" name="Google Shape;10;p2"/>
          <p:cNvGrpSpPr/>
          <p:nvPr/>
        </p:nvGrpSpPr>
        <p:grpSpPr>
          <a:xfrm>
            <a:off x="207375" y="140825"/>
            <a:ext cx="8732475" cy="4838013"/>
            <a:chOff x="207375" y="140825"/>
            <a:chExt cx="8732475" cy="4838013"/>
          </a:xfrm>
        </p:grpSpPr>
        <p:sp>
          <p:nvSpPr>
            <p:cNvPr id="11" name="Google Shape;11;p2"/>
            <p:cNvSpPr/>
            <p:nvPr/>
          </p:nvSpPr>
          <p:spPr>
            <a:xfrm>
              <a:off x="257175" y="193675"/>
              <a:ext cx="8629800" cy="4734000"/>
            </a:xfrm>
            <a:prstGeom prst="rect">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12" name="Google Shape;12;p2"/>
            <p:cNvSpPr/>
            <p:nvPr/>
          </p:nvSpPr>
          <p:spPr>
            <a:xfrm>
              <a:off x="207375" y="140825"/>
              <a:ext cx="102900" cy="10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13" name="Google Shape;13;p2"/>
            <p:cNvSpPr/>
            <p:nvPr/>
          </p:nvSpPr>
          <p:spPr>
            <a:xfrm>
              <a:off x="207375" y="4874250"/>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14" name="Google Shape;14;p2"/>
            <p:cNvSpPr/>
            <p:nvPr/>
          </p:nvSpPr>
          <p:spPr>
            <a:xfrm>
              <a:off x="8836950" y="142513"/>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15" name="Google Shape;15;p2"/>
            <p:cNvSpPr/>
            <p:nvPr/>
          </p:nvSpPr>
          <p:spPr>
            <a:xfrm>
              <a:off x="8836950" y="4875938"/>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grpSp>
      <p:sp>
        <p:nvSpPr>
          <p:cNvPr id="16" name="Google Shape;16;p2"/>
          <p:cNvSpPr/>
          <p:nvPr/>
        </p:nvSpPr>
        <p:spPr>
          <a:xfrm>
            <a:off x="493638" y="389550"/>
            <a:ext cx="8156700" cy="4364400"/>
          </a:xfrm>
          <a:prstGeom prst="roundRect">
            <a:avLst>
              <a:gd name="adj" fmla="val 16667"/>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17" name="Google Shape;17;p2"/>
          <p:cNvSpPr txBox="1">
            <a:spLocks noGrp="1"/>
          </p:cNvSpPr>
          <p:nvPr>
            <p:ph type="ctrTitle"/>
          </p:nvPr>
        </p:nvSpPr>
        <p:spPr>
          <a:xfrm rot="-147">
            <a:off x="1074900" y="1449997"/>
            <a:ext cx="6994200" cy="2281200"/>
          </a:xfrm>
          <a:prstGeom prst="rect">
            <a:avLst/>
          </a:prstGeom>
          <a:noFill/>
        </p:spPr>
        <p:txBody>
          <a:bodyPr spcFirstLastPara="1" wrap="square" lIns="91425" tIns="91425" rIns="91425" bIns="91425" anchor="ctr" anchorCtr="0">
            <a:noAutofit/>
          </a:bodyPr>
          <a:lstStyle>
            <a:lvl1pPr lvl="0" algn="ctr">
              <a:lnSpc>
                <a:spcPct val="80000"/>
              </a:lnSpc>
              <a:spcBef>
                <a:spcPts val="0"/>
              </a:spcBef>
              <a:spcAft>
                <a:spcPts val="0"/>
              </a:spcAft>
              <a:buSzPts val="5000"/>
              <a:buNone/>
              <a:defRPr sz="5200" b="0">
                <a:latin typeface="Calibri" panose="020F0502020204030204" pitchFamily="34" charset="0"/>
                <a:ea typeface="Calibri" panose="020F0502020204030204" pitchFamily="34" charset="0"/>
                <a:cs typeface="Calibri" panose="020F0502020204030204" pitchFamily="34" charset="0"/>
                <a:sym typeface="Darker Grotesque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8" name="Google Shape;18;p2"/>
          <p:cNvSpPr txBox="1">
            <a:spLocks noGrp="1"/>
          </p:cNvSpPr>
          <p:nvPr>
            <p:ph type="subTitle" idx="1"/>
          </p:nvPr>
        </p:nvSpPr>
        <p:spPr>
          <a:xfrm>
            <a:off x="2916750" y="3731325"/>
            <a:ext cx="3310500" cy="4575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400">
                <a:solidFill>
                  <a:srgbClr val="211E1F"/>
                </a:solidFill>
                <a:latin typeface="Calibri" panose="020F0502020204030204" pitchFamily="34" charset="0"/>
                <a:ea typeface="Calibri" panose="020F0502020204030204" pitchFamily="34" charset="0"/>
                <a:cs typeface="Calibri" panose="020F0502020204030204" pitchFamily="34" charset="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9" name="Google Shape;19;p2"/>
          <p:cNvGrpSpPr/>
          <p:nvPr/>
        </p:nvGrpSpPr>
        <p:grpSpPr>
          <a:xfrm>
            <a:off x="4292171" y="608547"/>
            <a:ext cx="559671" cy="706866"/>
            <a:chOff x="4119480" y="2387880"/>
            <a:chExt cx="1460520" cy="1844640"/>
          </a:xfrm>
        </p:grpSpPr>
        <p:sp>
          <p:nvSpPr>
            <p:cNvPr id="20" name="Google Shape;20;p2"/>
            <p:cNvSpPr/>
            <p:nvPr/>
          </p:nvSpPr>
          <p:spPr>
            <a:xfrm>
              <a:off x="4214160" y="2387880"/>
              <a:ext cx="1365840" cy="1844640"/>
            </a:xfrm>
            <a:custGeom>
              <a:avLst/>
              <a:gdLst/>
              <a:ahLst/>
              <a:cxnLst/>
              <a:rect l="l" t="t" r="r" b="b"/>
              <a:pathLst>
                <a:path w="3794" h="5124" extrusionOk="0">
                  <a:moveTo>
                    <a:pt x="3794" y="1896"/>
                  </a:moveTo>
                  <a:cubicBezTo>
                    <a:pt x="3794" y="847"/>
                    <a:pt x="2947" y="0"/>
                    <a:pt x="1899" y="0"/>
                  </a:cubicBezTo>
                  <a:cubicBezTo>
                    <a:pt x="850" y="0"/>
                    <a:pt x="0" y="847"/>
                    <a:pt x="0" y="1896"/>
                  </a:cubicBezTo>
                  <a:cubicBezTo>
                    <a:pt x="0" y="2196"/>
                    <a:pt x="72" y="2480"/>
                    <a:pt x="198" y="2736"/>
                  </a:cubicBezTo>
                  <a:lnTo>
                    <a:pt x="198" y="2736"/>
                  </a:lnTo>
                  <a:lnTo>
                    <a:pt x="198" y="2736"/>
                  </a:lnTo>
                  <a:cubicBezTo>
                    <a:pt x="277" y="2897"/>
                    <a:pt x="379" y="3044"/>
                    <a:pt x="495" y="3173"/>
                  </a:cubicBezTo>
                  <a:lnTo>
                    <a:pt x="1564" y="5124"/>
                  </a:lnTo>
                  <a:lnTo>
                    <a:pt x="1827" y="5124"/>
                  </a:lnTo>
                  <a:lnTo>
                    <a:pt x="3432" y="3023"/>
                  </a:lnTo>
                  <a:lnTo>
                    <a:pt x="3425" y="3020"/>
                  </a:lnTo>
                  <a:cubicBezTo>
                    <a:pt x="3657" y="2705"/>
                    <a:pt x="3794" y="2316"/>
                    <a:pt x="3794" y="189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1" name="Google Shape;21;p2"/>
            <p:cNvSpPr/>
            <p:nvPr/>
          </p:nvSpPr>
          <p:spPr>
            <a:xfrm>
              <a:off x="4119480" y="2387880"/>
              <a:ext cx="1364760" cy="1844640"/>
            </a:xfrm>
            <a:custGeom>
              <a:avLst/>
              <a:gdLst/>
              <a:ahLst/>
              <a:cxnLst/>
              <a:rect l="l" t="t" r="r" b="b"/>
              <a:pathLst>
                <a:path w="3791" h="5124" extrusionOk="0">
                  <a:moveTo>
                    <a:pt x="3791" y="1896"/>
                  </a:moveTo>
                  <a:cubicBezTo>
                    <a:pt x="3791" y="847"/>
                    <a:pt x="2944" y="0"/>
                    <a:pt x="1895" y="0"/>
                  </a:cubicBezTo>
                  <a:cubicBezTo>
                    <a:pt x="847" y="0"/>
                    <a:pt x="0" y="847"/>
                    <a:pt x="0" y="1896"/>
                  </a:cubicBezTo>
                  <a:cubicBezTo>
                    <a:pt x="0" y="2196"/>
                    <a:pt x="68" y="2480"/>
                    <a:pt x="195" y="2736"/>
                  </a:cubicBezTo>
                  <a:lnTo>
                    <a:pt x="195" y="2736"/>
                  </a:lnTo>
                  <a:lnTo>
                    <a:pt x="195" y="2736"/>
                  </a:lnTo>
                  <a:cubicBezTo>
                    <a:pt x="273" y="2897"/>
                    <a:pt x="376" y="3044"/>
                    <a:pt x="492" y="3173"/>
                  </a:cubicBezTo>
                  <a:lnTo>
                    <a:pt x="1827" y="5124"/>
                  </a:lnTo>
                  <a:lnTo>
                    <a:pt x="3429" y="3023"/>
                  </a:lnTo>
                  <a:lnTo>
                    <a:pt x="3422" y="3020"/>
                  </a:lnTo>
                  <a:cubicBezTo>
                    <a:pt x="3654" y="2705"/>
                    <a:pt x="3791" y="2316"/>
                    <a:pt x="3791" y="18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2" name="Google Shape;22;p2"/>
            <p:cNvSpPr/>
            <p:nvPr/>
          </p:nvSpPr>
          <p:spPr>
            <a:xfrm>
              <a:off x="4489560" y="2755440"/>
              <a:ext cx="624600" cy="624960"/>
            </a:xfrm>
            <a:custGeom>
              <a:avLst/>
              <a:gdLst/>
              <a:ahLst/>
              <a:cxnLst/>
              <a:rect l="l" t="t" r="r" b="b"/>
              <a:pathLst>
                <a:path w="1735" h="1736" extrusionOk="0">
                  <a:moveTo>
                    <a:pt x="0" y="868"/>
                  </a:moveTo>
                  <a:cubicBezTo>
                    <a:pt x="0" y="1346"/>
                    <a:pt x="389" y="1736"/>
                    <a:pt x="867" y="1736"/>
                  </a:cubicBezTo>
                  <a:cubicBezTo>
                    <a:pt x="1345" y="1736"/>
                    <a:pt x="1735" y="1346"/>
                    <a:pt x="1735" y="868"/>
                  </a:cubicBezTo>
                  <a:cubicBezTo>
                    <a:pt x="1735" y="390"/>
                    <a:pt x="1345" y="0"/>
                    <a:pt x="867" y="0"/>
                  </a:cubicBezTo>
                  <a:cubicBezTo>
                    <a:pt x="389" y="0"/>
                    <a:pt x="0" y="390"/>
                    <a:pt x="0" y="86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253"/>
        <p:cNvGrpSpPr/>
        <p:nvPr/>
      </p:nvGrpSpPr>
      <p:grpSpPr>
        <a:xfrm>
          <a:off x="0" y="0"/>
          <a:ext cx="0" cy="0"/>
          <a:chOff x="0" y="0"/>
          <a:chExt cx="0" cy="0"/>
        </a:xfrm>
      </p:grpSpPr>
      <p:pic>
        <p:nvPicPr>
          <p:cNvPr id="254" name="Google Shape;254;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 y="-6350"/>
            <a:ext cx="9144003" cy="5143501"/>
          </a:xfrm>
          <a:prstGeom prst="rect">
            <a:avLst/>
          </a:prstGeom>
          <a:noFill/>
          <a:ln>
            <a:noFill/>
          </a:ln>
        </p:spPr>
      </p:pic>
      <p:grpSp>
        <p:nvGrpSpPr>
          <p:cNvPr id="255" name="Google Shape;255;p24"/>
          <p:cNvGrpSpPr/>
          <p:nvPr/>
        </p:nvGrpSpPr>
        <p:grpSpPr>
          <a:xfrm>
            <a:off x="207375" y="140825"/>
            <a:ext cx="8732475" cy="4838013"/>
            <a:chOff x="207375" y="140825"/>
            <a:chExt cx="8732475" cy="4838013"/>
          </a:xfrm>
        </p:grpSpPr>
        <p:sp>
          <p:nvSpPr>
            <p:cNvPr id="256" name="Google Shape;256;p24"/>
            <p:cNvSpPr/>
            <p:nvPr/>
          </p:nvSpPr>
          <p:spPr>
            <a:xfrm>
              <a:off x="257175" y="193675"/>
              <a:ext cx="8629800" cy="4734000"/>
            </a:xfrm>
            <a:prstGeom prst="rect">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257" name="Google Shape;257;p24"/>
            <p:cNvSpPr/>
            <p:nvPr/>
          </p:nvSpPr>
          <p:spPr>
            <a:xfrm>
              <a:off x="207375" y="140825"/>
              <a:ext cx="102900" cy="10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258" name="Google Shape;258;p24"/>
            <p:cNvSpPr/>
            <p:nvPr/>
          </p:nvSpPr>
          <p:spPr>
            <a:xfrm>
              <a:off x="207375" y="4874250"/>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259" name="Google Shape;259;p24"/>
            <p:cNvSpPr/>
            <p:nvPr/>
          </p:nvSpPr>
          <p:spPr>
            <a:xfrm>
              <a:off x="8836950" y="142513"/>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260" name="Google Shape;260;p24"/>
            <p:cNvSpPr/>
            <p:nvPr/>
          </p:nvSpPr>
          <p:spPr>
            <a:xfrm>
              <a:off x="8836950" y="4875938"/>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grpSp>
      <p:sp>
        <p:nvSpPr>
          <p:cNvPr id="261" name="Google Shape;261;p24"/>
          <p:cNvSpPr/>
          <p:nvPr/>
        </p:nvSpPr>
        <p:spPr>
          <a:xfrm>
            <a:off x="493638" y="389550"/>
            <a:ext cx="8156700" cy="4364400"/>
          </a:xfrm>
          <a:prstGeom prst="roundRect">
            <a:avLst>
              <a:gd name="adj" fmla="val 16667"/>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Baloo 2"/>
              <a:ea typeface="Baloo 2"/>
              <a:cs typeface="Baloo 2"/>
              <a:sym typeface="Baloo 2"/>
            </a:endParaRPr>
          </a:p>
        </p:txBody>
      </p:sp>
      <p:sp>
        <p:nvSpPr>
          <p:cNvPr id="262" name="Google Shape;262;p24"/>
          <p:cNvSpPr txBox="1">
            <a:spLocks noGrp="1"/>
          </p:cNvSpPr>
          <p:nvPr>
            <p:ph type="title"/>
          </p:nvPr>
        </p:nvSpPr>
        <p:spPr>
          <a:xfrm>
            <a:off x="713250" y="357675"/>
            <a:ext cx="7717500" cy="67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3" name="Google Shape;263;p24"/>
          <p:cNvSpPr txBox="1">
            <a:spLocks noGrp="1"/>
          </p:cNvSpPr>
          <p:nvPr>
            <p:ph type="subTitle" idx="1"/>
          </p:nvPr>
        </p:nvSpPr>
        <p:spPr>
          <a:xfrm>
            <a:off x="1193538" y="1287175"/>
            <a:ext cx="2953200" cy="4527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1pPr>
            <a:lvl2pPr lvl="1"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2pPr>
            <a:lvl3pPr lvl="2"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3pPr>
            <a:lvl4pPr lvl="3"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4pPr>
            <a:lvl5pPr lvl="4"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5pPr>
            <a:lvl6pPr lvl="5"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6pPr>
            <a:lvl7pPr lvl="6"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7pPr>
            <a:lvl8pPr lvl="7"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8pPr>
            <a:lvl9pPr lvl="8"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264" name="Google Shape;264;p24"/>
          <p:cNvSpPr txBox="1">
            <a:spLocks noGrp="1"/>
          </p:cNvSpPr>
          <p:nvPr>
            <p:ph type="subTitle" idx="2"/>
          </p:nvPr>
        </p:nvSpPr>
        <p:spPr>
          <a:xfrm>
            <a:off x="1193525" y="1732268"/>
            <a:ext cx="2953200" cy="10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265" name="Google Shape;265;p24"/>
          <p:cNvSpPr txBox="1">
            <a:spLocks noGrp="1"/>
          </p:cNvSpPr>
          <p:nvPr>
            <p:ph type="subTitle" idx="3"/>
          </p:nvPr>
        </p:nvSpPr>
        <p:spPr>
          <a:xfrm>
            <a:off x="1193687" y="2835144"/>
            <a:ext cx="2953200" cy="4515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1pPr>
            <a:lvl2pPr lvl="1"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2pPr>
            <a:lvl3pPr lvl="2"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3pPr>
            <a:lvl4pPr lvl="3"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4pPr>
            <a:lvl5pPr lvl="4"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5pPr>
            <a:lvl6pPr lvl="5"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6pPr>
            <a:lvl7pPr lvl="6"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7pPr>
            <a:lvl8pPr lvl="7"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8pPr>
            <a:lvl9pPr lvl="8"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266" name="Google Shape;266;p24"/>
          <p:cNvSpPr txBox="1">
            <a:spLocks noGrp="1"/>
          </p:cNvSpPr>
          <p:nvPr>
            <p:ph type="subTitle" idx="4"/>
          </p:nvPr>
        </p:nvSpPr>
        <p:spPr>
          <a:xfrm>
            <a:off x="1193675" y="3280188"/>
            <a:ext cx="2953200" cy="10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267" name="Google Shape;267;p24"/>
          <p:cNvSpPr txBox="1">
            <a:spLocks noGrp="1"/>
          </p:cNvSpPr>
          <p:nvPr>
            <p:ph type="subTitle" idx="5"/>
          </p:nvPr>
        </p:nvSpPr>
        <p:spPr>
          <a:xfrm>
            <a:off x="4997277" y="1287188"/>
            <a:ext cx="2953200" cy="4527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1pPr>
            <a:lvl2pPr lvl="1"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2pPr>
            <a:lvl3pPr lvl="2"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3pPr>
            <a:lvl4pPr lvl="3"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4pPr>
            <a:lvl5pPr lvl="4"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5pPr>
            <a:lvl6pPr lvl="5"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6pPr>
            <a:lvl7pPr lvl="6"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7pPr>
            <a:lvl8pPr lvl="7"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8pPr>
            <a:lvl9pPr lvl="8"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268" name="Google Shape;268;p24"/>
          <p:cNvSpPr txBox="1">
            <a:spLocks noGrp="1"/>
          </p:cNvSpPr>
          <p:nvPr>
            <p:ph type="subTitle" idx="6"/>
          </p:nvPr>
        </p:nvSpPr>
        <p:spPr>
          <a:xfrm>
            <a:off x="4996951" y="1732236"/>
            <a:ext cx="2953200" cy="10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269" name="Google Shape;269;p24"/>
          <p:cNvSpPr txBox="1">
            <a:spLocks noGrp="1"/>
          </p:cNvSpPr>
          <p:nvPr>
            <p:ph type="subTitle" idx="7"/>
          </p:nvPr>
        </p:nvSpPr>
        <p:spPr>
          <a:xfrm>
            <a:off x="4997113" y="2836228"/>
            <a:ext cx="2953200" cy="4515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1pPr>
            <a:lvl2pPr lvl="1"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2pPr>
            <a:lvl3pPr lvl="2"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3pPr>
            <a:lvl4pPr lvl="3"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4pPr>
            <a:lvl5pPr lvl="4"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5pPr>
            <a:lvl6pPr lvl="5"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6pPr>
            <a:lvl7pPr lvl="6"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7pPr>
            <a:lvl8pPr lvl="7"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8pPr>
            <a:lvl9pPr lvl="8"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270" name="Google Shape;270;p24"/>
          <p:cNvSpPr txBox="1">
            <a:spLocks noGrp="1"/>
          </p:cNvSpPr>
          <p:nvPr>
            <p:ph type="subTitle" idx="8"/>
          </p:nvPr>
        </p:nvSpPr>
        <p:spPr>
          <a:xfrm>
            <a:off x="4997101" y="3280162"/>
            <a:ext cx="2953200" cy="10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281"/>
        <p:cNvGrpSpPr/>
        <p:nvPr/>
      </p:nvGrpSpPr>
      <p:grpSpPr>
        <a:xfrm>
          <a:off x="0" y="0"/>
          <a:ext cx="0" cy="0"/>
          <a:chOff x="0" y="0"/>
          <a:chExt cx="0" cy="0"/>
        </a:xfrm>
      </p:grpSpPr>
      <p:pic>
        <p:nvPicPr>
          <p:cNvPr id="282" name="Google Shape;282;p2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 y="-6350"/>
            <a:ext cx="9144003" cy="5143501"/>
          </a:xfrm>
          <a:prstGeom prst="rect">
            <a:avLst/>
          </a:prstGeom>
          <a:noFill/>
          <a:ln>
            <a:noFill/>
          </a:ln>
        </p:spPr>
      </p:pic>
      <p:grpSp>
        <p:nvGrpSpPr>
          <p:cNvPr id="283" name="Google Shape;283;p26"/>
          <p:cNvGrpSpPr/>
          <p:nvPr/>
        </p:nvGrpSpPr>
        <p:grpSpPr>
          <a:xfrm>
            <a:off x="207375" y="140825"/>
            <a:ext cx="8732475" cy="4838013"/>
            <a:chOff x="207375" y="140825"/>
            <a:chExt cx="8732475" cy="4838013"/>
          </a:xfrm>
        </p:grpSpPr>
        <p:sp>
          <p:nvSpPr>
            <p:cNvPr id="284" name="Google Shape;284;p26"/>
            <p:cNvSpPr/>
            <p:nvPr/>
          </p:nvSpPr>
          <p:spPr>
            <a:xfrm>
              <a:off x="257175" y="193675"/>
              <a:ext cx="8629800" cy="4734000"/>
            </a:xfrm>
            <a:prstGeom prst="rect">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285" name="Google Shape;285;p26"/>
            <p:cNvSpPr/>
            <p:nvPr/>
          </p:nvSpPr>
          <p:spPr>
            <a:xfrm>
              <a:off x="207375" y="140825"/>
              <a:ext cx="102900" cy="10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286" name="Google Shape;286;p26"/>
            <p:cNvSpPr/>
            <p:nvPr/>
          </p:nvSpPr>
          <p:spPr>
            <a:xfrm>
              <a:off x="207375" y="4874250"/>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287" name="Google Shape;287;p26"/>
            <p:cNvSpPr/>
            <p:nvPr/>
          </p:nvSpPr>
          <p:spPr>
            <a:xfrm>
              <a:off x="8836950" y="142513"/>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288" name="Google Shape;288;p26"/>
            <p:cNvSpPr/>
            <p:nvPr/>
          </p:nvSpPr>
          <p:spPr>
            <a:xfrm>
              <a:off x="8836950" y="4875938"/>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grpSp>
      <p:sp>
        <p:nvSpPr>
          <p:cNvPr id="289" name="Google Shape;289;p26"/>
          <p:cNvSpPr/>
          <p:nvPr/>
        </p:nvSpPr>
        <p:spPr>
          <a:xfrm>
            <a:off x="493638" y="389550"/>
            <a:ext cx="8156700" cy="4364400"/>
          </a:xfrm>
          <a:prstGeom prst="roundRect">
            <a:avLst>
              <a:gd name="adj" fmla="val 16667"/>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Baloo 2"/>
              <a:ea typeface="Baloo 2"/>
              <a:cs typeface="Baloo 2"/>
              <a:sym typeface="Baloo 2"/>
            </a:endParaRPr>
          </a:p>
        </p:txBody>
      </p:sp>
      <p:sp>
        <p:nvSpPr>
          <p:cNvPr id="290" name="Google Shape;290;p26"/>
          <p:cNvSpPr txBox="1">
            <a:spLocks noGrp="1"/>
          </p:cNvSpPr>
          <p:nvPr>
            <p:ph type="title"/>
          </p:nvPr>
        </p:nvSpPr>
        <p:spPr>
          <a:xfrm>
            <a:off x="713250" y="357675"/>
            <a:ext cx="7717500" cy="67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26"/>
          <p:cNvSpPr txBox="1">
            <a:spLocks noGrp="1"/>
          </p:cNvSpPr>
          <p:nvPr>
            <p:ph type="subTitle" idx="1"/>
          </p:nvPr>
        </p:nvSpPr>
        <p:spPr>
          <a:xfrm>
            <a:off x="3374559" y="2875115"/>
            <a:ext cx="2394900" cy="4515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1pPr>
            <a:lvl2pPr lvl="1"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2pPr>
            <a:lvl3pPr lvl="2"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3pPr>
            <a:lvl4pPr lvl="3"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4pPr>
            <a:lvl5pPr lvl="4"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5pPr>
            <a:lvl6pPr lvl="5"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6pPr>
            <a:lvl7pPr lvl="6"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7pPr>
            <a:lvl8pPr lvl="7"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8pPr>
            <a:lvl9pPr lvl="8"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292" name="Google Shape;292;p26"/>
          <p:cNvSpPr txBox="1">
            <a:spLocks noGrp="1"/>
          </p:cNvSpPr>
          <p:nvPr>
            <p:ph type="subTitle" idx="2"/>
          </p:nvPr>
        </p:nvSpPr>
        <p:spPr>
          <a:xfrm>
            <a:off x="3374560" y="3329564"/>
            <a:ext cx="2394900" cy="8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293" name="Google Shape;293;p26"/>
          <p:cNvSpPr txBox="1">
            <a:spLocks noGrp="1"/>
          </p:cNvSpPr>
          <p:nvPr>
            <p:ph type="subTitle" idx="3"/>
          </p:nvPr>
        </p:nvSpPr>
        <p:spPr>
          <a:xfrm>
            <a:off x="3374559" y="1446500"/>
            <a:ext cx="2394900" cy="4515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1pPr>
            <a:lvl2pPr lvl="1"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2pPr>
            <a:lvl3pPr lvl="2"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3pPr>
            <a:lvl4pPr lvl="3"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4pPr>
            <a:lvl5pPr lvl="4"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5pPr>
            <a:lvl6pPr lvl="5"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6pPr>
            <a:lvl7pPr lvl="6"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7pPr>
            <a:lvl8pPr lvl="7"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8pPr>
            <a:lvl9pPr lvl="8"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294" name="Google Shape;294;p26"/>
          <p:cNvSpPr txBox="1">
            <a:spLocks noGrp="1"/>
          </p:cNvSpPr>
          <p:nvPr>
            <p:ph type="subTitle" idx="4"/>
          </p:nvPr>
        </p:nvSpPr>
        <p:spPr>
          <a:xfrm>
            <a:off x="3374561" y="1891125"/>
            <a:ext cx="2394900" cy="8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295" name="Google Shape;295;p26"/>
          <p:cNvSpPr txBox="1">
            <a:spLocks noGrp="1"/>
          </p:cNvSpPr>
          <p:nvPr>
            <p:ph type="subTitle" idx="5"/>
          </p:nvPr>
        </p:nvSpPr>
        <p:spPr>
          <a:xfrm>
            <a:off x="6035859" y="1446512"/>
            <a:ext cx="2394900" cy="4515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1pPr>
            <a:lvl2pPr lvl="1"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2pPr>
            <a:lvl3pPr lvl="2"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3pPr>
            <a:lvl4pPr lvl="3"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4pPr>
            <a:lvl5pPr lvl="4"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5pPr>
            <a:lvl6pPr lvl="5"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6pPr>
            <a:lvl7pPr lvl="6"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7pPr>
            <a:lvl8pPr lvl="7"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8pPr>
            <a:lvl9pPr lvl="8"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296" name="Google Shape;296;p26"/>
          <p:cNvSpPr txBox="1">
            <a:spLocks noGrp="1"/>
          </p:cNvSpPr>
          <p:nvPr>
            <p:ph type="subTitle" idx="6"/>
          </p:nvPr>
        </p:nvSpPr>
        <p:spPr>
          <a:xfrm>
            <a:off x="6035862" y="1891125"/>
            <a:ext cx="2394900" cy="8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297" name="Google Shape;297;p26"/>
          <p:cNvSpPr txBox="1">
            <a:spLocks noGrp="1"/>
          </p:cNvSpPr>
          <p:nvPr>
            <p:ph type="subTitle" idx="7"/>
          </p:nvPr>
        </p:nvSpPr>
        <p:spPr>
          <a:xfrm>
            <a:off x="713238" y="1446500"/>
            <a:ext cx="2394900" cy="4515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1pPr>
            <a:lvl2pPr lvl="1"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2pPr>
            <a:lvl3pPr lvl="2"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3pPr>
            <a:lvl4pPr lvl="3"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4pPr>
            <a:lvl5pPr lvl="4"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5pPr>
            <a:lvl6pPr lvl="5"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6pPr>
            <a:lvl7pPr lvl="6"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7pPr>
            <a:lvl8pPr lvl="7"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8pPr>
            <a:lvl9pPr lvl="8"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298" name="Google Shape;298;p26"/>
          <p:cNvSpPr txBox="1">
            <a:spLocks noGrp="1"/>
          </p:cNvSpPr>
          <p:nvPr>
            <p:ph type="subTitle" idx="8"/>
          </p:nvPr>
        </p:nvSpPr>
        <p:spPr>
          <a:xfrm>
            <a:off x="713238" y="1891125"/>
            <a:ext cx="2394900" cy="8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299" name="Google Shape;299;p26"/>
          <p:cNvSpPr txBox="1">
            <a:spLocks noGrp="1"/>
          </p:cNvSpPr>
          <p:nvPr>
            <p:ph type="subTitle" idx="9"/>
          </p:nvPr>
        </p:nvSpPr>
        <p:spPr>
          <a:xfrm>
            <a:off x="713238" y="2875115"/>
            <a:ext cx="2394900" cy="4515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1pPr>
            <a:lvl2pPr lvl="1"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2pPr>
            <a:lvl3pPr lvl="2"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3pPr>
            <a:lvl4pPr lvl="3"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4pPr>
            <a:lvl5pPr lvl="4"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5pPr>
            <a:lvl6pPr lvl="5"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6pPr>
            <a:lvl7pPr lvl="6"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7pPr>
            <a:lvl8pPr lvl="7"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8pPr>
            <a:lvl9pPr lvl="8"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300" name="Google Shape;300;p26"/>
          <p:cNvSpPr txBox="1">
            <a:spLocks noGrp="1"/>
          </p:cNvSpPr>
          <p:nvPr>
            <p:ph type="subTitle" idx="13"/>
          </p:nvPr>
        </p:nvSpPr>
        <p:spPr>
          <a:xfrm>
            <a:off x="6035859" y="2875102"/>
            <a:ext cx="2394900" cy="4515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1pPr>
            <a:lvl2pPr lvl="1"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2pPr>
            <a:lvl3pPr lvl="2"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3pPr>
            <a:lvl4pPr lvl="3"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4pPr>
            <a:lvl5pPr lvl="4"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5pPr>
            <a:lvl6pPr lvl="5"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6pPr>
            <a:lvl7pPr lvl="6"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7pPr>
            <a:lvl8pPr lvl="7"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8pPr>
            <a:lvl9pPr lvl="8" algn="ctr" rtl="0">
              <a:lnSpc>
                <a:spcPct val="115000"/>
              </a:lnSpc>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301" name="Google Shape;301;p26"/>
          <p:cNvSpPr txBox="1">
            <a:spLocks noGrp="1"/>
          </p:cNvSpPr>
          <p:nvPr>
            <p:ph type="subTitle" idx="14"/>
          </p:nvPr>
        </p:nvSpPr>
        <p:spPr>
          <a:xfrm>
            <a:off x="6035861" y="3329525"/>
            <a:ext cx="2394900" cy="8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302" name="Google Shape;302;p26"/>
          <p:cNvSpPr txBox="1">
            <a:spLocks noGrp="1"/>
          </p:cNvSpPr>
          <p:nvPr>
            <p:ph type="subTitle" idx="15"/>
          </p:nvPr>
        </p:nvSpPr>
        <p:spPr>
          <a:xfrm>
            <a:off x="713238" y="3329564"/>
            <a:ext cx="2394900" cy="8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15"/>
        <p:cNvGrpSpPr/>
        <p:nvPr/>
      </p:nvGrpSpPr>
      <p:grpSpPr>
        <a:xfrm>
          <a:off x="0" y="0"/>
          <a:ext cx="0" cy="0"/>
          <a:chOff x="0" y="0"/>
          <a:chExt cx="0" cy="0"/>
        </a:xfrm>
      </p:grpSpPr>
      <p:pic>
        <p:nvPicPr>
          <p:cNvPr id="316" name="Google Shape;316;p2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 y="-6350"/>
            <a:ext cx="9144003" cy="5143501"/>
          </a:xfrm>
          <a:prstGeom prst="rect">
            <a:avLst/>
          </a:prstGeom>
          <a:noFill/>
          <a:ln>
            <a:noFill/>
          </a:ln>
        </p:spPr>
      </p:pic>
      <p:grpSp>
        <p:nvGrpSpPr>
          <p:cNvPr id="317" name="Google Shape;317;p28"/>
          <p:cNvGrpSpPr/>
          <p:nvPr/>
        </p:nvGrpSpPr>
        <p:grpSpPr>
          <a:xfrm>
            <a:off x="207375" y="140825"/>
            <a:ext cx="8732475" cy="4838013"/>
            <a:chOff x="207375" y="140825"/>
            <a:chExt cx="8732475" cy="4838013"/>
          </a:xfrm>
        </p:grpSpPr>
        <p:sp>
          <p:nvSpPr>
            <p:cNvPr id="318" name="Google Shape;318;p28"/>
            <p:cNvSpPr/>
            <p:nvPr/>
          </p:nvSpPr>
          <p:spPr>
            <a:xfrm>
              <a:off x="257175" y="193675"/>
              <a:ext cx="8629800" cy="4734000"/>
            </a:xfrm>
            <a:prstGeom prst="rect">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319" name="Google Shape;319;p28"/>
            <p:cNvSpPr/>
            <p:nvPr/>
          </p:nvSpPr>
          <p:spPr>
            <a:xfrm>
              <a:off x="207375" y="140825"/>
              <a:ext cx="102900" cy="10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320" name="Google Shape;320;p28"/>
            <p:cNvSpPr/>
            <p:nvPr/>
          </p:nvSpPr>
          <p:spPr>
            <a:xfrm>
              <a:off x="207375" y="4874250"/>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321" name="Google Shape;321;p28"/>
            <p:cNvSpPr/>
            <p:nvPr/>
          </p:nvSpPr>
          <p:spPr>
            <a:xfrm>
              <a:off x="8836950" y="142513"/>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322" name="Google Shape;322;p28"/>
            <p:cNvSpPr/>
            <p:nvPr/>
          </p:nvSpPr>
          <p:spPr>
            <a:xfrm>
              <a:off x="8836950" y="4875938"/>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grpSp>
      <p:sp>
        <p:nvSpPr>
          <p:cNvPr id="323" name="Google Shape;323;p28"/>
          <p:cNvSpPr/>
          <p:nvPr/>
        </p:nvSpPr>
        <p:spPr>
          <a:xfrm>
            <a:off x="493638" y="389550"/>
            <a:ext cx="8156700" cy="4364400"/>
          </a:xfrm>
          <a:prstGeom prst="roundRect">
            <a:avLst>
              <a:gd name="adj" fmla="val 16667"/>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Baloo 2"/>
              <a:ea typeface="Baloo 2"/>
              <a:cs typeface="Baloo 2"/>
              <a:sym typeface="Baloo 2"/>
            </a:endParaRPr>
          </a:p>
        </p:txBody>
      </p:sp>
      <p:grpSp>
        <p:nvGrpSpPr>
          <p:cNvPr id="324" name="Google Shape;324;p28"/>
          <p:cNvGrpSpPr/>
          <p:nvPr/>
        </p:nvGrpSpPr>
        <p:grpSpPr>
          <a:xfrm>
            <a:off x="840172" y="3987851"/>
            <a:ext cx="356513" cy="450277"/>
            <a:chOff x="4119480" y="2387880"/>
            <a:chExt cx="1460520" cy="1844640"/>
          </a:xfrm>
        </p:grpSpPr>
        <p:sp>
          <p:nvSpPr>
            <p:cNvPr id="325" name="Google Shape;325;p28"/>
            <p:cNvSpPr/>
            <p:nvPr/>
          </p:nvSpPr>
          <p:spPr>
            <a:xfrm>
              <a:off x="4214160" y="2387880"/>
              <a:ext cx="1365840" cy="1844640"/>
            </a:xfrm>
            <a:custGeom>
              <a:avLst/>
              <a:gdLst/>
              <a:ahLst/>
              <a:cxnLst/>
              <a:rect l="l" t="t" r="r" b="b"/>
              <a:pathLst>
                <a:path w="3794" h="5124" extrusionOk="0">
                  <a:moveTo>
                    <a:pt x="3794" y="1896"/>
                  </a:moveTo>
                  <a:cubicBezTo>
                    <a:pt x="3794" y="847"/>
                    <a:pt x="2947" y="0"/>
                    <a:pt x="1899" y="0"/>
                  </a:cubicBezTo>
                  <a:cubicBezTo>
                    <a:pt x="850" y="0"/>
                    <a:pt x="0" y="847"/>
                    <a:pt x="0" y="1896"/>
                  </a:cubicBezTo>
                  <a:cubicBezTo>
                    <a:pt x="0" y="2196"/>
                    <a:pt x="72" y="2480"/>
                    <a:pt x="198" y="2736"/>
                  </a:cubicBezTo>
                  <a:lnTo>
                    <a:pt x="198" y="2736"/>
                  </a:lnTo>
                  <a:lnTo>
                    <a:pt x="198" y="2736"/>
                  </a:lnTo>
                  <a:cubicBezTo>
                    <a:pt x="277" y="2897"/>
                    <a:pt x="379" y="3044"/>
                    <a:pt x="495" y="3173"/>
                  </a:cubicBezTo>
                  <a:lnTo>
                    <a:pt x="1564" y="5124"/>
                  </a:lnTo>
                  <a:lnTo>
                    <a:pt x="1827" y="5124"/>
                  </a:lnTo>
                  <a:lnTo>
                    <a:pt x="3432" y="3023"/>
                  </a:lnTo>
                  <a:lnTo>
                    <a:pt x="3425" y="3020"/>
                  </a:lnTo>
                  <a:cubicBezTo>
                    <a:pt x="3657" y="2705"/>
                    <a:pt x="3794" y="2316"/>
                    <a:pt x="3794" y="189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28"/>
            <p:cNvSpPr/>
            <p:nvPr/>
          </p:nvSpPr>
          <p:spPr>
            <a:xfrm>
              <a:off x="4119480" y="2387880"/>
              <a:ext cx="1364760" cy="1844640"/>
            </a:xfrm>
            <a:custGeom>
              <a:avLst/>
              <a:gdLst/>
              <a:ahLst/>
              <a:cxnLst/>
              <a:rect l="l" t="t" r="r" b="b"/>
              <a:pathLst>
                <a:path w="3791" h="5124" extrusionOk="0">
                  <a:moveTo>
                    <a:pt x="3791" y="1896"/>
                  </a:moveTo>
                  <a:cubicBezTo>
                    <a:pt x="3791" y="847"/>
                    <a:pt x="2944" y="0"/>
                    <a:pt x="1895" y="0"/>
                  </a:cubicBezTo>
                  <a:cubicBezTo>
                    <a:pt x="847" y="0"/>
                    <a:pt x="0" y="847"/>
                    <a:pt x="0" y="1896"/>
                  </a:cubicBezTo>
                  <a:cubicBezTo>
                    <a:pt x="0" y="2196"/>
                    <a:pt x="68" y="2480"/>
                    <a:pt x="195" y="2736"/>
                  </a:cubicBezTo>
                  <a:lnTo>
                    <a:pt x="195" y="2736"/>
                  </a:lnTo>
                  <a:lnTo>
                    <a:pt x="195" y="2736"/>
                  </a:lnTo>
                  <a:cubicBezTo>
                    <a:pt x="273" y="2897"/>
                    <a:pt x="376" y="3044"/>
                    <a:pt x="492" y="3173"/>
                  </a:cubicBezTo>
                  <a:lnTo>
                    <a:pt x="1827" y="5124"/>
                  </a:lnTo>
                  <a:lnTo>
                    <a:pt x="3429" y="3023"/>
                  </a:lnTo>
                  <a:lnTo>
                    <a:pt x="3422" y="3020"/>
                  </a:lnTo>
                  <a:cubicBezTo>
                    <a:pt x="3654" y="2705"/>
                    <a:pt x="3791" y="2316"/>
                    <a:pt x="3791" y="18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28"/>
            <p:cNvSpPr/>
            <p:nvPr/>
          </p:nvSpPr>
          <p:spPr>
            <a:xfrm>
              <a:off x="4489560" y="2755440"/>
              <a:ext cx="624600" cy="624960"/>
            </a:xfrm>
            <a:custGeom>
              <a:avLst/>
              <a:gdLst/>
              <a:ahLst/>
              <a:cxnLst/>
              <a:rect l="l" t="t" r="r" b="b"/>
              <a:pathLst>
                <a:path w="1735" h="1736" extrusionOk="0">
                  <a:moveTo>
                    <a:pt x="0" y="868"/>
                  </a:moveTo>
                  <a:cubicBezTo>
                    <a:pt x="0" y="1346"/>
                    <a:pt x="389" y="1736"/>
                    <a:pt x="867" y="1736"/>
                  </a:cubicBezTo>
                  <a:cubicBezTo>
                    <a:pt x="1345" y="1736"/>
                    <a:pt x="1735" y="1346"/>
                    <a:pt x="1735" y="868"/>
                  </a:cubicBezTo>
                  <a:cubicBezTo>
                    <a:pt x="1735" y="390"/>
                    <a:pt x="1345" y="0"/>
                    <a:pt x="867" y="0"/>
                  </a:cubicBezTo>
                  <a:cubicBezTo>
                    <a:pt x="389" y="0"/>
                    <a:pt x="0" y="390"/>
                    <a:pt x="0" y="86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28"/>
        <p:cNvGrpSpPr/>
        <p:nvPr/>
      </p:nvGrpSpPr>
      <p:grpSpPr>
        <a:xfrm>
          <a:off x="0" y="0"/>
          <a:ext cx="0" cy="0"/>
          <a:chOff x="0" y="0"/>
          <a:chExt cx="0" cy="0"/>
        </a:xfrm>
      </p:grpSpPr>
      <p:pic>
        <p:nvPicPr>
          <p:cNvPr id="329" name="Google Shape;329;p2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 y="-6350"/>
            <a:ext cx="9144003" cy="5143501"/>
          </a:xfrm>
          <a:prstGeom prst="rect">
            <a:avLst/>
          </a:prstGeom>
          <a:noFill/>
          <a:ln>
            <a:noFill/>
          </a:ln>
        </p:spPr>
      </p:pic>
      <p:grpSp>
        <p:nvGrpSpPr>
          <p:cNvPr id="330" name="Google Shape;330;p29"/>
          <p:cNvGrpSpPr/>
          <p:nvPr/>
        </p:nvGrpSpPr>
        <p:grpSpPr>
          <a:xfrm>
            <a:off x="207375" y="140825"/>
            <a:ext cx="8732475" cy="4838013"/>
            <a:chOff x="207375" y="140825"/>
            <a:chExt cx="8732475" cy="4838013"/>
          </a:xfrm>
        </p:grpSpPr>
        <p:sp>
          <p:nvSpPr>
            <p:cNvPr id="331" name="Google Shape;331;p29"/>
            <p:cNvSpPr/>
            <p:nvPr/>
          </p:nvSpPr>
          <p:spPr>
            <a:xfrm>
              <a:off x="257175" y="193675"/>
              <a:ext cx="8629800" cy="4734000"/>
            </a:xfrm>
            <a:prstGeom prst="rect">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332" name="Google Shape;332;p29"/>
            <p:cNvSpPr/>
            <p:nvPr/>
          </p:nvSpPr>
          <p:spPr>
            <a:xfrm>
              <a:off x="207375" y="140825"/>
              <a:ext cx="102900" cy="10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333" name="Google Shape;333;p29"/>
            <p:cNvSpPr/>
            <p:nvPr/>
          </p:nvSpPr>
          <p:spPr>
            <a:xfrm>
              <a:off x="207375" y="4874250"/>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334" name="Google Shape;334;p29"/>
            <p:cNvSpPr/>
            <p:nvPr/>
          </p:nvSpPr>
          <p:spPr>
            <a:xfrm>
              <a:off x="8836950" y="142513"/>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335" name="Google Shape;335;p29"/>
            <p:cNvSpPr/>
            <p:nvPr/>
          </p:nvSpPr>
          <p:spPr>
            <a:xfrm>
              <a:off x="8836950" y="4875938"/>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grpSp>
      <p:sp>
        <p:nvSpPr>
          <p:cNvPr id="336" name="Google Shape;336;p29"/>
          <p:cNvSpPr/>
          <p:nvPr/>
        </p:nvSpPr>
        <p:spPr>
          <a:xfrm>
            <a:off x="493638" y="389550"/>
            <a:ext cx="8156700" cy="4364400"/>
          </a:xfrm>
          <a:prstGeom prst="roundRect">
            <a:avLst>
              <a:gd name="adj" fmla="val 16667"/>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Baloo 2"/>
              <a:ea typeface="Baloo 2"/>
              <a:cs typeface="Baloo 2"/>
              <a:sym typeface="Baloo 2"/>
            </a:endParaRPr>
          </a:p>
        </p:txBody>
      </p:sp>
      <p:grpSp>
        <p:nvGrpSpPr>
          <p:cNvPr id="337" name="Google Shape;337;p29"/>
          <p:cNvGrpSpPr/>
          <p:nvPr/>
        </p:nvGrpSpPr>
        <p:grpSpPr>
          <a:xfrm>
            <a:off x="7625921" y="661447"/>
            <a:ext cx="559671" cy="706866"/>
            <a:chOff x="4119480" y="2387880"/>
            <a:chExt cx="1460520" cy="1844640"/>
          </a:xfrm>
        </p:grpSpPr>
        <p:sp>
          <p:nvSpPr>
            <p:cNvPr id="338" name="Google Shape;338;p29"/>
            <p:cNvSpPr/>
            <p:nvPr/>
          </p:nvSpPr>
          <p:spPr>
            <a:xfrm>
              <a:off x="4214160" y="2387880"/>
              <a:ext cx="1365840" cy="1844640"/>
            </a:xfrm>
            <a:custGeom>
              <a:avLst/>
              <a:gdLst/>
              <a:ahLst/>
              <a:cxnLst/>
              <a:rect l="l" t="t" r="r" b="b"/>
              <a:pathLst>
                <a:path w="3794" h="5124" extrusionOk="0">
                  <a:moveTo>
                    <a:pt x="3794" y="1896"/>
                  </a:moveTo>
                  <a:cubicBezTo>
                    <a:pt x="3794" y="847"/>
                    <a:pt x="2947" y="0"/>
                    <a:pt x="1899" y="0"/>
                  </a:cubicBezTo>
                  <a:cubicBezTo>
                    <a:pt x="850" y="0"/>
                    <a:pt x="0" y="847"/>
                    <a:pt x="0" y="1896"/>
                  </a:cubicBezTo>
                  <a:cubicBezTo>
                    <a:pt x="0" y="2196"/>
                    <a:pt x="72" y="2480"/>
                    <a:pt x="198" y="2736"/>
                  </a:cubicBezTo>
                  <a:lnTo>
                    <a:pt x="198" y="2736"/>
                  </a:lnTo>
                  <a:lnTo>
                    <a:pt x="198" y="2736"/>
                  </a:lnTo>
                  <a:cubicBezTo>
                    <a:pt x="277" y="2897"/>
                    <a:pt x="379" y="3044"/>
                    <a:pt x="495" y="3173"/>
                  </a:cubicBezTo>
                  <a:lnTo>
                    <a:pt x="1564" y="5124"/>
                  </a:lnTo>
                  <a:lnTo>
                    <a:pt x="1827" y="5124"/>
                  </a:lnTo>
                  <a:lnTo>
                    <a:pt x="3432" y="3023"/>
                  </a:lnTo>
                  <a:lnTo>
                    <a:pt x="3425" y="3020"/>
                  </a:lnTo>
                  <a:cubicBezTo>
                    <a:pt x="3657" y="2705"/>
                    <a:pt x="3794" y="2316"/>
                    <a:pt x="3794" y="189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29"/>
            <p:cNvSpPr/>
            <p:nvPr/>
          </p:nvSpPr>
          <p:spPr>
            <a:xfrm>
              <a:off x="4119480" y="2387880"/>
              <a:ext cx="1364760" cy="1844640"/>
            </a:xfrm>
            <a:custGeom>
              <a:avLst/>
              <a:gdLst/>
              <a:ahLst/>
              <a:cxnLst/>
              <a:rect l="l" t="t" r="r" b="b"/>
              <a:pathLst>
                <a:path w="3791" h="5124" extrusionOk="0">
                  <a:moveTo>
                    <a:pt x="3791" y="1896"/>
                  </a:moveTo>
                  <a:cubicBezTo>
                    <a:pt x="3791" y="847"/>
                    <a:pt x="2944" y="0"/>
                    <a:pt x="1895" y="0"/>
                  </a:cubicBezTo>
                  <a:cubicBezTo>
                    <a:pt x="847" y="0"/>
                    <a:pt x="0" y="847"/>
                    <a:pt x="0" y="1896"/>
                  </a:cubicBezTo>
                  <a:cubicBezTo>
                    <a:pt x="0" y="2196"/>
                    <a:pt x="68" y="2480"/>
                    <a:pt x="195" y="2736"/>
                  </a:cubicBezTo>
                  <a:lnTo>
                    <a:pt x="195" y="2736"/>
                  </a:lnTo>
                  <a:lnTo>
                    <a:pt x="195" y="2736"/>
                  </a:lnTo>
                  <a:cubicBezTo>
                    <a:pt x="273" y="2897"/>
                    <a:pt x="376" y="3044"/>
                    <a:pt x="492" y="3173"/>
                  </a:cubicBezTo>
                  <a:lnTo>
                    <a:pt x="1827" y="5124"/>
                  </a:lnTo>
                  <a:lnTo>
                    <a:pt x="3429" y="3023"/>
                  </a:lnTo>
                  <a:lnTo>
                    <a:pt x="3422" y="3020"/>
                  </a:lnTo>
                  <a:cubicBezTo>
                    <a:pt x="3654" y="2705"/>
                    <a:pt x="3791" y="2316"/>
                    <a:pt x="3791" y="18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29"/>
            <p:cNvSpPr/>
            <p:nvPr/>
          </p:nvSpPr>
          <p:spPr>
            <a:xfrm>
              <a:off x="4489560" y="2755440"/>
              <a:ext cx="624600" cy="624960"/>
            </a:xfrm>
            <a:custGeom>
              <a:avLst/>
              <a:gdLst/>
              <a:ahLst/>
              <a:cxnLst/>
              <a:rect l="l" t="t" r="r" b="b"/>
              <a:pathLst>
                <a:path w="1735" h="1736" extrusionOk="0">
                  <a:moveTo>
                    <a:pt x="0" y="868"/>
                  </a:moveTo>
                  <a:cubicBezTo>
                    <a:pt x="0" y="1346"/>
                    <a:pt x="389" y="1736"/>
                    <a:pt x="867" y="1736"/>
                  </a:cubicBezTo>
                  <a:cubicBezTo>
                    <a:pt x="1345" y="1736"/>
                    <a:pt x="1735" y="1346"/>
                    <a:pt x="1735" y="868"/>
                  </a:cubicBezTo>
                  <a:cubicBezTo>
                    <a:pt x="1735" y="390"/>
                    <a:pt x="1345" y="0"/>
                    <a:pt x="867" y="0"/>
                  </a:cubicBezTo>
                  <a:cubicBezTo>
                    <a:pt x="389" y="0"/>
                    <a:pt x="0" y="390"/>
                    <a:pt x="0" y="86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 y="-6350"/>
            <a:ext cx="9144003" cy="5143501"/>
          </a:xfrm>
          <a:prstGeom prst="rect">
            <a:avLst/>
          </a:prstGeom>
          <a:noFill/>
          <a:ln>
            <a:noFill/>
          </a:ln>
        </p:spPr>
      </p:pic>
      <p:grpSp>
        <p:nvGrpSpPr>
          <p:cNvPr id="25" name="Google Shape;25;p3"/>
          <p:cNvGrpSpPr/>
          <p:nvPr/>
        </p:nvGrpSpPr>
        <p:grpSpPr>
          <a:xfrm>
            <a:off x="207375" y="140825"/>
            <a:ext cx="8732475" cy="4838013"/>
            <a:chOff x="207375" y="140825"/>
            <a:chExt cx="8732475" cy="4838013"/>
          </a:xfrm>
        </p:grpSpPr>
        <p:sp>
          <p:nvSpPr>
            <p:cNvPr id="26" name="Google Shape;26;p3"/>
            <p:cNvSpPr/>
            <p:nvPr/>
          </p:nvSpPr>
          <p:spPr>
            <a:xfrm>
              <a:off x="257175" y="193675"/>
              <a:ext cx="8629800" cy="4734000"/>
            </a:xfrm>
            <a:prstGeom prst="rect">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27" name="Google Shape;27;p3"/>
            <p:cNvSpPr/>
            <p:nvPr/>
          </p:nvSpPr>
          <p:spPr>
            <a:xfrm>
              <a:off x="207375" y="140825"/>
              <a:ext cx="102900" cy="10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28" name="Google Shape;28;p3"/>
            <p:cNvSpPr/>
            <p:nvPr/>
          </p:nvSpPr>
          <p:spPr>
            <a:xfrm>
              <a:off x="207375" y="4874250"/>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29" name="Google Shape;29;p3"/>
            <p:cNvSpPr/>
            <p:nvPr/>
          </p:nvSpPr>
          <p:spPr>
            <a:xfrm>
              <a:off x="8836950" y="142513"/>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30" name="Google Shape;30;p3"/>
            <p:cNvSpPr/>
            <p:nvPr/>
          </p:nvSpPr>
          <p:spPr>
            <a:xfrm>
              <a:off x="8836950" y="4875938"/>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grpSp>
      <p:sp>
        <p:nvSpPr>
          <p:cNvPr id="31" name="Google Shape;31;p3"/>
          <p:cNvSpPr/>
          <p:nvPr/>
        </p:nvSpPr>
        <p:spPr>
          <a:xfrm>
            <a:off x="493638" y="389550"/>
            <a:ext cx="8156700" cy="4364400"/>
          </a:xfrm>
          <a:prstGeom prst="roundRect">
            <a:avLst>
              <a:gd name="adj" fmla="val 16667"/>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32" name="Google Shape;32;p3"/>
          <p:cNvSpPr txBox="1">
            <a:spLocks noGrp="1"/>
          </p:cNvSpPr>
          <p:nvPr>
            <p:ph type="title"/>
          </p:nvPr>
        </p:nvSpPr>
        <p:spPr>
          <a:xfrm>
            <a:off x="3885975" y="2521550"/>
            <a:ext cx="4201500" cy="1060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7000"/>
              <a:buNone/>
              <a:defRPr sz="4000">
                <a:latin typeface="Calibri" panose="020F0502020204030204" pitchFamily="34" charset="0"/>
                <a:ea typeface="Calibri" panose="020F0502020204030204" pitchFamily="34" charset="0"/>
                <a:cs typeface="Calibri" panose="020F0502020204030204" pitchFamily="34" charset="0"/>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33" name="Google Shape;33;p3"/>
          <p:cNvSpPr txBox="1">
            <a:spLocks noGrp="1"/>
          </p:cNvSpPr>
          <p:nvPr>
            <p:ph type="title" idx="2" hasCustomPrompt="1"/>
          </p:nvPr>
        </p:nvSpPr>
        <p:spPr>
          <a:xfrm>
            <a:off x="3885975" y="1237675"/>
            <a:ext cx="1607100" cy="128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5000"/>
              <a:buNone/>
              <a:defRPr sz="7000">
                <a:solidFill>
                  <a:schemeClr val="lt1"/>
                </a:solidFill>
                <a:latin typeface="Calibri" panose="020F0502020204030204" pitchFamily="34" charset="0"/>
                <a:ea typeface="Calibri" panose="020F0502020204030204" pitchFamily="34" charset="0"/>
                <a:cs typeface="Calibri" panose="020F0502020204030204" pitchFamily="34" charset="0"/>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34" name="Google Shape;34;p3"/>
          <p:cNvSpPr>
            <a:spLocks noGrp="1"/>
          </p:cNvSpPr>
          <p:nvPr>
            <p:ph type="pic" idx="3"/>
          </p:nvPr>
        </p:nvSpPr>
        <p:spPr>
          <a:xfrm>
            <a:off x="713225" y="543600"/>
            <a:ext cx="2746200" cy="4056300"/>
          </a:xfrm>
          <a:prstGeom prst="roundRect">
            <a:avLst>
              <a:gd name="adj" fmla="val 16667"/>
            </a:avLst>
          </a:prstGeom>
          <a:noFill/>
          <a:ln w="19050" cap="flat" cmpd="sng">
            <a:solidFill>
              <a:schemeClr val="lt1"/>
            </a:solidFill>
            <a:prstDash val="dash"/>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pic>
        <p:nvPicPr>
          <p:cNvPr id="71" name="Google Shape;71;p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 y="-6350"/>
            <a:ext cx="9144003" cy="5143501"/>
          </a:xfrm>
          <a:prstGeom prst="rect">
            <a:avLst/>
          </a:prstGeom>
          <a:noFill/>
          <a:ln>
            <a:noFill/>
          </a:ln>
        </p:spPr>
      </p:pic>
      <p:grpSp>
        <p:nvGrpSpPr>
          <p:cNvPr id="72" name="Google Shape;72;p7"/>
          <p:cNvGrpSpPr/>
          <p:nvPr/>
        </p:nvGrpSpPr>
        <p:grpSpPr>
          <a:xfrm>
            <a:off x="207375" y="140825"/>
            <a:ext cx="8732475" cy="4838013"/>
            <a:chOff x="207375" y="140825"/>
            <a:chExt cx="8732475" cy="4838013"/>
          </a:xfrm>
        </p:grpSpPr>
        <p:sp>
          <p:nvSpPr>
            <p:cNvPr id="73" name="Google Shape;73;p7"/>
            <p:cNvSpPr/>
            <p:nvPr/>
          </p:nvSpPr>
          <p:spPr>
            <a:xfrm>
              <a:off x="257175" y="193675"/>
              <a:ext cx="8629800" cy="4734000"/>
            </a:xfrm>
            <a:prstGeom prst="rect">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74" name="Google Shape;74;p7"/>
            <p:cNvSpPr/>
            <p:nvPr/>
          </p:nvSpPr>
          <p:spPr>
            <a:xfrm>
              <a:off x="207375" y="140825"/>
              <a:ext cx="102900" cy="10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75" name="Google Shape;75;p7"/>
            <p:cNvSpPr/>
            <p:nvPr/>
          </p:nvSpPr>
          <p:spPr>
            <a:xfrm>
              <a:off x="207375" y="4874250"/>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76" name="Google Shape;76;p7"/>
            <p:cNvSpPr/>
            <p:nvPr/>
          </p:nvSpPr>
          <p:spPr>
            <a:xfrm>
              <a:off x="8836950" y="142513"/>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77" name="Google Shape;77;p7"/>
            <p:cNvSpPr/>
            <p:nvPr/>
          </p:nvSpPr>
          <p:spPr>
            <a:xfrm>
              <a:off x="8836950" y="4875938"/>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Baloo 2"/>
              </a:endParaRPr>
            </a:p>
          </p:txBody>
        </p:sp>
      </p:grpSp>
      <p:sp>
        <p:nvSpPr>
          <p:cNvPr id="78" name="Google Shape;78;p7"/>
          <p:cNvSpPr/>
          <p:nvPr/>
        </p:nvSpPr>
        <p:spPr>
          <a:xfrm>
            <a:off x="493638" y="389550"/>
            <a:ext cx="8156700" cy="4364400"/>
          </a:xfrm>
          <a:prstGeom prst="roundRect">
            <a:avLst>
              <a:gd name="adj" fmla="val 16667"/>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Calibri" panose="020F0502020204030204" pitchFamily="34" charset="0"/>
              <a:ea typeface="Calibri" panose="020F0502020204030204" pitchFamily="34" charset="0"/>
              <a:cs typeface="Calibri" panose="020F0502020204030204" pitchFamily="34" charset="0"/>
              <a:sym typeface="Baloo 2"/>
            </a:endParaRPr>
          </a:p>
        </p:txBody>
      </p:sp>
      <p:sp>
        <p:nvSpPr>
          <p:cNvPr id="79" name="Google Shape;79;p7"/>
          <p:cNvSpPr txBox="1">
            <a:spLocks noGrp="1"/>
          </p:cNvSpPr>
          <p:nvPr>
            <p:ph type="subTitle" idx="1"/>
          </p:nvPr>
        </p:nvSpPr>
        <p:spPr>
          <a:xfrm>
            <a:off x="4658800" y="1880300"/>
            <a:ext cx="3374700" cy="2481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200">
                <a:latin typeface="Calibri" panose="020F0502020204030204" pitchFamily="34" charset="0"/>
                <a:ea typeface="Calibri" panose="020F0502020204030204" pitchFamily="34" charset="0"/>
                <a:cs typeface="Calibri" panose="020F0502020204030204" pitchFamily="34" charset="0"/>
              </a:defRPr>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a:endParaRPr/>
          </a:p>
        </p:txBody>
      </p:sp>
      <p:sp>
        <p:nvSpPr>
          <p:cNvPr id="80" name="Google Shape;80;p7"/>
          <p:cNvSpPr txBox="1">
            <a:spLocks noGrp="1"/>
          </p:cNvSpPr>
          <p:nvPr>
            <p:ph type="title"/>
          </p:nvPr>
        </p:nvSpPr>
        <p:spPr>
          <a:xfrm>
            <a:off x="713250" y="357675"/>
            <a:ext cx="7717500" cy="600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Calibri" panose="020F0502020204030204" pitchFamily="34" charset="0"/>
                <a:ea typeface="Calibri" panose="020F0502020204030204" pitchFamily="34" charset="0"/>
                <a:cs typeface="Calibri" panose="020F050202020403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pic>
        <p:nvPicPr>
          <p:cNvPr id="82" name="Google Shape;82;p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 y="-6350"/>
            <a:ext cx="9144003" cy="5143501"/>
          </a:xfrm>
          <a:prstGeom prst="rect">
            <a:avLst/>
          </a:prstGeom>
          <a:noFill/>
          <a:ln>
            <a:noFill/>
          </a:ln>
        </p:spPr>
      </p:pic>
      <p:grpSp>
        <p:nvGrpSpPr>
          <p:cNvPr id="83" name="Google Shape;83;p8"/>
          <p:cNvGrpSpPr/>
          <p:nvPr/>
        </p:nvGrpSpPr>
        <p:grpSpPr>
          <a:xfrm>
            <a:off x="207375" y="140825"/>
            <a:ext cx="8732475" cy="4838013"/>
            <a:chOff x="207375" y="140825"/>
            <a:chExt cx="8732475" cy="4838013"/>
          </a:xfrm>
        </p:grpSpPr>
        <p:sp>
          <p:nvSpPr>
            <p:cNvPr id="84" name="Google Shape;84;p8"/>
            <p:cNvSpPr/>
            <p:nvPr/>
          </p:nvSpPr>
          <p:spPr>
            <a:xfrm>
              <a:off x="257175" y="193675"/>
              <a:ext cx="8629800" cy="4734000"/>
            </a:xfrm>
            <a:prstGeom prst="rect">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85" name="Google Shape;85;p8"/>
            <p:cNvSpPr/>
            <p:nvPr/>
          </p:nvSpPr>
          <p:spPr>
            <a:xfrm>
              <a:off x="207375" y="140825"/>
              <a:ext cx="102900" cy="10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86" name="Google Shape;86;p8"/>
            <p:cNvSpPr/>
            <p:nvPr/>
          </p:nvSpPr>
          <p:spPr>
            <a:xfrm>
              <a:off x="207375" y="4874250"/>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87" name="Google Shape;87;p8"/>
            <p:cNvSpPr/>
            <p:nvPr/>
          </p:nvSpPr>
          <p:spPr>
            <a:xfrm>
              <a:off x="8836950" y="142513"/>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88" name="Google Shape;88;p8"/>
            <p:cNvSpPr/>
            <p:nvPr/>
          </p:nvSpPr>
          <p:spPr>
            <a:xfrm>
              <a:off x="8836950" y="4875938"/>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grpSp>
      <p:sp>
        <p:nvSpPr>
          <p:cNvPr id="89" name="Google Shape;89;p8"/>
          <p:cNvSpPr/>
          <p:nvPr/>
        </p:nvSpPr>
        <p:spPr>
          <a:xfrm>
            <a:off x="493638" y="389550"/>
            <a:ext cx="8156700" cy="4364400"/>
          </a:xfrm>
          <a:prstGeom prst="roundRect">
            <a:avLst>
              <a:gd name="adj" fmla="val 16667"/>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Baloo 2"/>
              <a:ea typeface="Baloo 2"/>
              <a:cs typeface="Baloo 2"/>
              <a:sym typeface="Baloo 2"/>
            </a:endParaRPr>
          </a:p>
        </p:txBody>
      </p:sp>
      <p:sp>
        <p:nvSpPr>
          <p:cNvPr id="90" name="Google Shape;90;p8"/>
          <p:cNvSpPr txBox="1">
            <a:spLocks noGrp="1"/>
          </p:cNvSpPr>
          <p:nvPr>
            <p:ph type="title"/>
          </p:nvPr>
        </p:nvSpPr>
        <p:spPr>
          <a:xfrm>
            <a:off x="2079650" y="1282950"/>
            <a:ext cx="4885800" cy="233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pic>
        <p:nvPicPr>
          <p:cNvPr id="92" name="Google Shape;92;p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 y="-6350"/>
            <a:ext cx="9144003" cy="5143501"/>
          </a:xfrm>
          <a:prstGeom prst="rect">
            <a:avLst/>
          </a:prstGeom>
          <a:noFill/>
          <a:ln>
            <a:noFill/>
          </a:ln>
        </p:spPr>
      </p:pic>
      <p:grpSp>
        <p:nvGrpSpPr>
          <p:cNvPr id="93" name="Google Shape;93;p9"/>
          <p:cNvGrpSpPr/>
          <p:nvPr/>
        </p:nvGrpSpPr>
        <p:grpSpPr>
          <a:xfrm>
            <a:off x="207375" y="140825"/>
            <a:ext cx="8732475" cy="4838013"/>
            <a:chOff x="207375" y="140825"/>
            <a:chExt cx="8732475" cy="4838013"/>
          </a:xfrm>
        </p:grpSpPr>
        <p:sp>
          <p:nvSpPr>
            <p:cNvPr id="94" name="Google Shape;94;p9"/>
            <p:cNvSpPr/>
            <p:nvPr/>
          </p:nvSpPr>
          <p:spPr>
            <a:xfrm>
              <a:off x="257175" y="193675"/>
              <a:ext cx="8629800" cy="4734000"/>
            </a:xfrm>
            <a:prstGeom prst="rect">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95" name="Google Shape;95;p9"/>
            <p:cNvSpPr/>
            <p:nvPr/>
          </p:nvSpPr>
          <p:spPr>
            <a:xfrm>
              <a:off x="207375" y="140825"/>
              <a:ext cx="102900" cy="10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96" name="Google Shape;96;p9"/>
            <p:cNvSpPr/>
            <p:nvPr/>
          </p:nvSpPr>
          <p:spPr>
            <a:xfrm>
              <a:off x="207375" y="4874250"/>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97" name="Google Shape;97;p9"/>
            <p:cNvSpPr/>
            <p:nvPr/>
          </p:nvSpPr>
          <p:spPr>
            <a:xfrm>
              <a:off x="8836950" y="142513"/>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98" name="Google Shape;98;p9"/>
            <p:cNvSpPr/>
            <p:nvPr/>
          </p:nvSpPr>
          <p:spPr>
            <a:xfrm>
              <a:off x="8836950" y="4875938"/>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grpSp>
      <p:sp>
        <p:nvSpPr>
          <p:cNvPr id="99" name="Google Shape;99;p9"/>
          <p:cNvSpPr/>
          <p:nvPr/>
        </p:nvSpPr>
        <p:spPr>
          <a:xfrm>
            <a:off x="493638" y="389550"/>
            <a:ext cx="8156700" cy="4364400"/>
          </a:xfrm>
          <a:prstGeom prst="roundRect">
            <a:avLst>
              <a:gd name="adj" fmla="val 16667"/>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Baloo 2"/>
              <a:ea typeface="Baloo 2"/>
              <a:cs typeface="Baloo 2"/>
              <a:sym typeface="Baloo 2"/>
            </a:endParaRPr>
          </a:p>
        </p:txBody>
      </p:sp>
      <p:sp>
        <p:nvSpPr>
          <p:cNvPr id="100" name="Google Shape;100;p9"/>
          <p:cNvSpPr txBox="1">
            <a:spLocks noGrp="1"/>
          </p:cNvSpPr>
          <p:nvPr>
            <p:ph type="title"/>
          </p:nvPr>
        </p:nvSpPr>
        <p:spPr>
          <a:xfrm>
            <a:off x="844375" y="893225"/>
            <a:ext cx="4241400" cy="6207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1" name="Google Shape;101;p9"/>
          <p:cNvSpPr txBox="1">
            <a:spLocks noGrp="1"/>
          </p:cNvSpPr>
          <p:nvPr>
            <p:ph type="subTitle" idx="1"/>
          </p:nvPr>
        </p:nvSpPr>
        <p:spPr>
          <a:xfrm>
            <a:off x="844375" y="1712500"/>
            <a:ext cx="4241400" cy="20415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dk2"/>
              </a:buClr>
              <a:buSzPts val="1200"/>
              <a:buChar char="●"/>
              <a:defRPr sz="1200"/>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sp>
        <p:nvSpPr>
          <p:cNvPr id="102" name="Google Shape;102;p9"/>
          <p:cNvSpPr>
            <a:spLocks noGrp="1"/>
          </p:cNvSpPr>
          <p:nvPr>
            <p:ph type="pic" idx="2"/>
          </p:nvPr>
        </p:nvSpPr>
        <p:spPr>
          <a:xfrm>
            <a:off x="5684725" y="543600"/>
            <a:ext cx="2746200" cy="4056300"/>
          </a:xfrm>
          <a:prstGeom prst="roundRect">
            <a:avLst>
              <a:gd name="adj" fmla="val 16667"/>
            </a:avLst>
          </a:prstGeom>
          <a:noFill/>
          <a:ln w="19050" cap="flat" cmpd="sng">
            <a:solidFill>
              <a:schemeClr val="lt1"/>
            </a:solidFill>
            <a:prstDash val="dash"/>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a:spLocks noGrp="1"/>
          </p:cNvSpPr>
          <p:nvPr>
            <p:ph type="pic" idx="2"/>
          </p:nvPr>
        </p:nvSpPr>
        <p:spPr>
          <a:xfrm>
            <a:off x="-39700" y="-43300"/>
            <a:ext cx="9308400" cy="5238900"/>
          </a:xfrm>
          <a:prstGeom prst="rect">
            <a:avLst/>
          </a:prstGeom>
          <a:noFill/>
          <a:ln>
            <a:noFill/>
          </a:ln>
        </p:spPr>
      </p:sp>
      <p:sp>
        <p:nvSpPr>
          <p:cNvPr id="105" name="Google Shape;105;p10"/>
          <p:cNvSpPr txBox="1">
            <a:spLocks noGrp="1"/>
          </p:cNvSpPr>
          <p:nvPr>
            <p:ph type="body" idx="1"/>
          </p:nvPr>
        </p:nvSpPr>
        <p:spPr>
          <a:xfrm>
            <a:off x="713250" y="4012725"/>
            <a:ext cx="7717500" cy="595800"/>
          </a:xfrm>
          <a:prstGeom prst="rect">
            <a:avLst/>
          </a:prstGeom>
          <a:solidFill>
            <a:schemeClr val="dk2"/>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Font typeface="Darker Grotesque Black"/>
              <a:buNone/>
              <a:defRPr sz="2800">
                <a:latin typeface="Darker Grotesque Black"/>
                <a:ea typeface="Darker Grotesque Black"/>
                <a:cs typeface="Darker Grotesque Black"/>
                <a:sym typeface="Darker Grotesque Black"/>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118"/>
        <p:cNvGrpSpPr/>
        <p:nvPr/>
      </p:nvGrpSpPr>
      <p:grpSpPr>
        <a:xfrm>
          <a:off x="0" y="0"/>
          <a:ext cx="0" cy="0"/>
          <a:chOff x="0" y="0"/>
          <a:chExt cx="0" cy="0"/>
        </a:xfrm>
      </p:grpSpPr>
      <p:pic>
        <p:nvPicPr>
          <p:cNvPr id="119" name="Google Shape;119;p1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 y="-6350"/>
            <a:ext cx="9144003" cy="5143501"/>
          </a:xfrm>
          <a:prstGeom prst="rect">
            <a:avLst/>
          </a:prstGeom>
          <a:noFill/>
          <a:ln>
            <a:noFill/>
          </a:ln>
        </p:spPr>
      </p:pic>
      <p:grpSp>
        <p:nvGrpSpPr>
          <p:cNvPr id="120" name="Google Shape;120;p13"/>
          <p:cNvGrpSpPr/>
          <p:nvPr/>
        </p:nvGrpSpPr>
        <p:grpSpPr>
          <a:xfrm>
            <a:off x="207375" y="140825"/>
            <a:ext cx="8732475" cy="4838013"/>
            <a:chOff x="207375" y="140825"/>
            <a:chExt cx="8732475" cy="4838013"/>
          </a:xfrm>
        </p:grpSpPr>
        <p:sp>
          <p:nvSpPr>
            <p:cNvPr id="121" name="Google Shape;121;p13"/>
            <p:cNvSpPr/>
            <p:nvPr/>
          </p:nvSpPr>
          <p:spPr>
            <a:xfrm>
              <a:off x="257175" y="193675"/>
              <a:ext cx="8629800" cy="4734000"/>
            </a:xfrm>
            <a:prstGeom prst="rect">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122" name="Google Shape;122;p13"/>
            <p:cNvSpPr/>
            <p:nvPr/>
          </p:nvSpPr>
          <p:spPr>
            <a:xfrm>
              <a:off x="207375" y="140825"/>
              <a:ext cx="102900" cy="10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123" name="Google Shape;123;p13"/>
            <p:cNvSpPr/>
            <p:nvPr/>
          </p:nvSpPr>
          <p:spPr>
            <a:xfrm>
              <a:off x="207375" y="4874250"/>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124" name="Google Shape;124;p13"/>
            <p:cNvSpPr/>
            <p:nvPr/>
          </p:nvSpPr>
          <p:spPr>
            <a:xfrm>
              <a:off x="8836950" y="142513"/>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125" name="Google Shape;125;p13"/>
            <p:cNvSpPr/>
            <p:nvPr/>
          </p:nvSpPr>
          <p:spPr>
            <a:xfrm>
              <a:off x="8836950" y="4875938"/>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grpSp>
      <p:sp>
        <p:nvSpPr>
          <p:cNvPr id="126" name="Google Shape;126;p13"/>
          <p:cNvSpPr/>
          <p:nvPr/>
        </p:nvSpPr>
        <p:spPr>
          <a:xfrm>
            <a:off x="493638" y="389550"/>
            <a:ext cx="8156700" cy="4364400"/>
          </a:xfrm>
          <a:prstGeom prst="roundRect">
            <a:avLst>
              <a:gd name="adj" fmla="val 16667"/>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Baloo 2"/>
              <a:ea typeface="Baloo 2"/>
              <a:cs typeface="Baloo 2"/>
              <a:sym typeface="Baloo 2"/>
            </a:endParaRPr>
          </a:p>
        </p:txBody>
      </p:sp>
      <p:sp>
        <p:nvSpPr>
          <p:cNvPr id="127" name="Google Shape;127;p13"/>
          <p:cNvSpPr txBox="1">
            <a:spLocks noGrp="1"/>
          </p:cNvSpPr>
          <p:nvPr>
            <p:ph type="title"/>
          </p:nvPr>
        </p:nvSpPr>
        <p:spPr>
          <a:xfrm>
            <a:off x="713250" y="357675"/>
            <a:ext cx="7717500" cy="672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sz="3500" b="0">
                <a:latin typeface="Darker Grotesque Black"/>
                <a:ea typeface="Darker Grotesque Black"/>
                <a:cs typeface="Darker Grotesque Black"/>
                <a:sym typeface="Darker Grotesque Black"/>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28" name="Google Shape;128;p13"/>
          <p:cNvSpPr txBox="1">
            <a:spLocks noGrp="1"/>
          </p:cNvSpPr>
          <p:nvPr>
            <p:ph type="title" idx="2" hasCustomPrompt="1"/>
          </p:nvPr>
        </p:nvSpPr>
        <p:spPr>
          <a:xfrm flipH="1">
            <a:off x="808275" y="1381823"/>
            <a:ext cx="830400" cy="73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sz="35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9" name="Google Shape;129;p13"/>
          <p:cNvSpPr txBox="1">
            <a:spLocks noGrp="1"/>
          </p:cNvSpPr>
          <p:nvPr>
            <p:ph type="subTitle" idx="1"/>
          </p:nvPr>
        </p:nvSpPr>
        <p:spPr>
          <a:xfrm flipH="1">
            <a:off x="1737374" y="1566788"/>
            <a:ext cx="2783400" cy="371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2200">
                <a:latin typeface="Darker Grotesque Black"/>
                <a:ea typeface="Darker Grotesque Black"/>
                <a:cs typeface="Darker Grotesque Black"/>
                <a:sym typeface="Darker Grotesque Black"/>
              </a:defRPr>
            </a:lvl1pPr>
            <a:lvl2pPr lvl="1" rtl="0">
              <a:spcBef>
                <a:spcPts val="0"/>
              </a:spcBef>
              <a:spcAft>
                <a:spcPts val="0"/>
              </a:spcAft>
              <a:buNone/>
              <a:defRPr sz="2200">
                <a:latin typeface="Darker Grotesque Black"/>
                <a:ea typeface="Darker Grotesque Black"/>
                <a:cs typeface="Darker Grotesque Black"/>
                <a:sym typeface="Darker Grotesque Black"/>
              </a:defRPr>
            </a:lvl2pPr>
            <a:lvl3pPr lvl="2" rtl="0">
              <a:spcBef>
                <a:spcPts val="0"/>
              </a:spcBef>
              <a:spcAft>
                <a:spcPts val="0"/>
              </a:spcAft>
              <a:buNone/>
              <a:defRPr sz="2200">
                <a:latin typeface="Darker Grotesque Black"/>
                <a:ea typeface="Darker Grotesque Black"/>
                <a:cs typeface="Darker Grotesque Black"/>
                <a:sym typeface="Darker Grotesque Black"/>
              </a:defRPr>
            </a:lvl3pPr>
            <a:lvl4pPr lvl="3" rtl="0">
              <a:spcBef>
                <a:spcPts val="0"/>
              </a:spcBef>
              <a:spcAft>
                <a:spcPts val="0"/>
              </a:spcAft>
              <a:buNone/>
              <a:defRPr sz="2200">
                <a:latin typeface="Darker Grotesque Black"/>
                <a:ea typeface="Darker Grotesque Black"/>
                <a:cs typeface="Darker Grotesque Black"/>
                <a:sym typeface="Darker Grotesque Black"/>
              </a:defRPr>
            </a:lvl4pPr>
            <a:lvl5pPr lvl="4" rtl="0">
              <a:spcBef>
                <a:spcPts val="0"/>
              </a:spcBef>
              <a:spcAft>
                <a:spcPts val="0"/>
              </a:spcAft>
              <a:buNone/>
              <a:defRPr sz="2200">
                <a:latin typeface="Darker Grotesque Black"/>
                <a:ea typeface="Darker Grotesque Black"/>
                <a:cs typeface="Darker Grotesque Black"/>
                <a:sym typeface="Darker Grotesque Black"/>
              </a:defRPr>
            </a:lvl5pPr>
            <a:lvl6pPr lvl="5" rtl="0">
              <a:spcBef>
                <a:spcPts val="0"/>
              </a:spcBef>
              <a:spcAft>
                <a:spcPts val="0"/>
              </a:spcAft>
              <a:buNone/>
              <a:defRPr sz="2200">
                <a:latin typeface="Darker Grotesque Black"/>
                <a:ea typeface="Darker Grotesque Black"/>
                <a:cs typeface="Darker Grotesque Black"/>
                <a:sym typeface="Darker Grotesque Black"/>
              </a:defRPr>
            </a:lvl6pPr>
            <a:lvl7pPr lvl="6" rtl="0">
              <a:spcBef>
                <a:spcPts val="0"/>
              </a:spcBef>
              <a:spcAft>
                <a:spcPts val="0"/>
              </a:spcAft>
              <a:buNone/>
              <a:defRPr sz="2200">
                <a:latin typeface="Darker Grotesque Black"/>
                <a:ea typeface="Darker Grotesque Black"/>
                <a:cs typeface="Darker Grotesque Black"/>
                <a:sym typeface="Darker Grotesque Black"/>
              </a:defRPr>
            </a:lvl7pPr>
            <a:lvl8pPr lvl="7" rtl="0">
              <a:spcBef>
                <a:spcPts val="0"/>
              </a:spcBef>
              <a:spcAft>
                <a:spcPts val="0"/>
              </a:spcAft>
              <a:buNone/>
              <a:defRPr sz="2200">
                <a:latin typeface="Darker Grotesque Black"/>
                <a:ea typeface="Darker Grotesque Black"/>
                <a:cs typeface="Darker Grotesque Black"/>
                <a:sym typeface="Darker Grotesque Black"/>
              </a:defRPr>
            </a:lvl8pPr>
            <a:lvl9pPr lvl="8" rtl="0">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130" name="Google Shape;130;p13"/>
          <p:cNvSpPr txBox="1">
            <a:spLocks noGrp="1"/>
          </p:cNvSpPr>
          <p:nvPr>
            <p:ph type="title" idx="3" hasCustomPrompt="1"/>
          </p:nvPr>
        </p:nvSpPr>
        <p:spPr>
          <a:xfrm flipH="1">
            <a:off x="808275" y="2584998"/>
            <a:ext cx="830400" cy="73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sz="35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1" name="Google Shape;131;p13"/>
          <p:cNvSpPr txBox="1">
            <a:spLocks noGrp="1"/>
          </p:cNvSpPr>
          <p:nvPr>
            <p:ph type="subTitle" idx="4"/>
          </p:nvPr>
        </p:nvSpPr>
        <p:spPr>
          <a:xfrm flipH="1">
            <a:off x="1737374" y="2767814"/>
            <a:ext cx="2783400" cy="371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2200">
                <a:latin typeface="Darker Grotesque Black"/>
                <a:ea typeface="Darker Grotesque Black"/>
                <a:cs typeface="Darker Grotesque Black"/>
                <a:sym typeface="Darker Grotesque Black"/>
              </a:defRPr>
            </a:lvl1pPr>
            <a:lvl2pPr lvl="1" rtl="0">
              <a:spcBef>
                <a:spcPts val="0"/>
              </a:spcBef>
              <a:spcAft>
                <a:spcPts val="0"/>
              </a:spcAft>
              <a:buNone/>
              <a:defRPr sz="2200">
                <a:latin typeface="Darker Grotesque Black"/>
                <a:ea typeface="Darker Grotesque Black"/>
                <a:cs typeface="Darker Grotesque Black"/>
                <a:sym typeface="Darker Grotesque Black"/>
              </a:defRPr>
            </a:lvl2pPr>
            <a:lvl3pPr lvl="2" rtl="0">
              <a:spcBef>
                <a:spcPts val="0"/>
              </a:spcBef>
              <a:spcAft>
                <a:spcPts val="0"/>
              </a:spcAft>
              <a:buNone/>
              <a:defRPr sz="2200">
                <a:latin typeface="Darker Grotesque Black"/>
                <a:ea typeface="Darker Grotesque Black"/>
                <a:cs typeface="Darker Grotesque Black"/>
                <a:sym typeface="Darker Grotesque Black"/>
              </a:defRPr>
            </a:lvl3pPr>
            <a:lvl4pPr lvl="3" rtl="0">
              <a:spcBef>
                <a:spcPts val="0"/>
              </a:spcBef>
              <a:spcAft>
                <a:spcPts val="0"/>
              </a:spcAft>
              <a:buNone/>
              <a:defRPr sz="2200">
                <a:latin typeface="Darker Grotesque Black"/>
                <a:ea typeface="Darker Grotesque Black"/>
                <a:cs typeface="Darker Grotesque Black"/>
                <a:sym typeface="Darker Grotesque Black"/>
              </a:defRPr>
            </a:lvl4pPr>
            <a:lvl5pPr lvl="4" rtl="0">
              <a:spcBef>
                <a:spcPts val="0"/>
              </a:spcBef>
              <a:spcAft>
                <a:spcPts val="0"/>
              </a:spcAft>
              <a:buNone/>
              <a:defRPr sz="2200">
                <a:latin typeface="Darker Grotesque Black"/>
                <a:ea typeface="Darker Grotesque Black"/>
                <a:cs typeface="Darker Grotesque Black"/>
                <a:sym typeface="Darker Grotesque Black"/>
              </a:defRPr>
            </a:lvl5pPr>
            <a:lvl6pPr lvl="5" rtl="0">
              <a:spcBef>
                <a:spcPts val="0"/>
              </a:spcBef>
              <a:spcAft>
                <a:spcPts val="0"/>
              </a:spcAft>
              <a:buNone/>
              <a:defRPr sz="2200">
                <a:latin typeface="Darker Grotesque Black"/>
                <a:ea typeface="Darker Grotesque Black"/>
                <a:cs typeface="Darker Grotesque Black"/>
                <a:sym typeface="Darker Grotesque Black"/>
              </a:defRPr>
            </a:lvl6pPr>
            <a:lvl7pPr lvl="6" rtl="0">
              <a:spcBef>
                <a:spcPts val="0"/>
              </a:spcBef>
              <a:spcAft>
                <a:spcPts val="0"/>
              </a:spcAft>
              <a:buNone/>
              <a:defRPr sz="2200">
                <a:latin typeface="Darker Grotesque Black"/>
                <a:ea typeface="Darker Grotesque Black"/>
                <a:cs typeface="Darker Grotesque Black"/>
                <a:sym typeface="Darker Grotesque Black"/>
              </a:defRPr>
            </a:lvl7pPr>
            <a:lvl8pPr lvl="7" rtl="0">
              <a:spcBef>
                <a:spcPts val="0"/>
              </a:spcBef>
              <a:spcAft>
                <a:spcPts val="0"/>
              </a:spcAft>
              <a:buNone/>
              <a:defRPr sz="2200">
                <a:latin typeface="Darker Grotesque Black"/>
                <a:ea typeface="Darker Grotesque Black"/>
                <a:cs typeface="Darker Grotesque Black"/>
                <a:sym typeface="Darker Grotesque Black"/>
              </a:defRPr>
            </a:lvl8pPr>
            <a:lvl9pPr lvl="8" rtl="0">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132" name="Google Shape;132;p13"/>
          <p:cNvSpPr txBox="1">
            <a:spLocks noGrp="1"/>
          </p:cNvSpPr>
          <p:nvPr>
            <p:ph type="title" idx="5" hasCustomPrompt="1"/>
          </p:nvPr>
        </p:nvSpPr>
        <p:spPr>
          <a:xfrm>
            <a:off x="4714463" y="1381823"/>
            <a:ext cx="830400" cy="73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sz="35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3" name="Google Shape;133;p13"/>
          <p:cNvSpPr txBox="1">
            <a:spLocks noGrp="1"/>
          </p:cNvSpPr>
          <p:nvPr>
            <p:ph type="subTitle" idx="6"/>
          </p:nvPr>
        </p:nvSpPr>
        <p:spPr>
          <a:xfrm>
            <a:off x="5647338" y="1566788"/>
            <a:ext cx="2783400" cy="371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2200">
                <a:latin typeface="Darker Grotesque Black"/>
                <a:ea typeface="Darker Grotesque Black"/>
                <a:cs typeface="Darker Grotesque Black"/>
                <a:sym typeface="Darker Grotesque Black"/>
              </a:defRPr>
            </a:lvl1pPr>
            <a:lvl2pPr lvl="1" rtl="0">
              <a:spcBef>
                <a:spcPts val="0"/>
              </a:spcBef>
              <a:spcAft>
                <a:spcPts val="0"/>
              </a:spcAft>
              <a:buNone/>
              <a:defRPr sz="2200">
                <a:latin typeface="Darker Grotesque Black"/>
                <a:ea typeface="Darker Grotesque Black"/>
                <a:cs typeface="Darker Grotesque Black"/>
                <a:sym typeface="Darker Grotesque Black"/>
              </a:defRPr>
            </a:lvl2pPr>
            <a:lvl3pPr lvl="2" rtl="0">
              <a:spcBef>
                <a:spcPts val="0"/>
              </a:spcBef>
              <a:spcAft>
                <a:spcPts val="0"/>
              </a:spcAft>
              <a:buNone/>
              <a:defRPr sz="2200">
                <a:latin typeface="Darker Grotesque Black"/>
                <a:ea typeface="Darker Grotesque Black"/>
                <a:cs typeface="Darker Grotesque Black"/>
                <a:sym typeface="Darker Grotesque Black"/>
              </a:defRPr>
            </a:lvl3pPr>
            <a:lvl4pPr lvl="3" rtl="0">
              <a:spcBef>
                <a:spcPts val="0"/>
              </a:spcBef>
              <a:spcAft>
                <a:spcPts val="0"/>
              </a:spcAft>
              <a:buNone/>
              <a:defRPr sz="2200">
                <a:latin typeface="Darker Grotesque Black"/>
                <a:ea typeface="Darker Grotesque Black"/>
                <a:cs typeface="Darker Grotesque Black"/>
                <a:sym typeface="Darker Grotesque Black"/>
              </a:defRPr>
            </a:lvl4pPr>
            <a:lvl5pPr lvl="4" rtl="0">
              <a:spcBef>
                <a:spcPts val="0"/>
              </a:spcBef>
              <a:spcAft>
                <a:spcPts val="0"/>
              </a:spcAft>
              <a:buNone/>
              <a:defRPr sz="2200">
                <a:latin typeface="Darker Grotesque Black"/>
                <a:ea typeface="Darker Grotesque Black"/>
                <a:cs typeface="Darker Grotesque Black"/>
                <a:sym typeface="Darker Grotesque Black"/>
              </a:defRPr>
            </a:lvl5pPr>
            <a:lvl6pPr lvl="5" rtl="0">
              <a:spcBef>
                <a:spcPts val="0"/>
              </a:spcBef>
              <a:spcAft>
                <a:spcPts val="0"/>
              </a:spcAft>
              <a:buNone/>
              <a:defRPr sz="2200">
                <a:latin typeface="Darker Grotesque Black"/>
                <a:ea typeface="Darker Grotesque Black"/>
                <a:cs typeface="Darker Grotesque Black"/>
                <a:sym typeface="Darker Grotesque Black"/>
              </a:defRPr>
            </a:lvl6pPr>
            <a:lvl7pPr lvl="6" rtl="0">
              <a:spcBef>
                <a:spcPts val="0"/>
              </a:spcBef>
              <a:spcAft>
                <a:spcPts val="0"/>
              </a:spcAft>
              <a:buNone/>
              <a:defRPr sz="2200">
                <a:latin typeface="Darker Grotesque Black"/>
                <a:ea typeface="Darker Grotesque Black"/>
                <a:cs typeface="Darker Grotesque Black"/>
                <a:sym typeface="Darker Grotesque Black"/>
              </a:defRPr>
            </a:lvl7pPr>
            <a:lvl8pPr lvl="7" rtl="0">
              <a:spcBef>
                <a:spcPts val="0"/>
              </a:spcBef>
              <a:spcAft>
                <a:spcPts val="0"/>
              </a:spcAft>
              <a:buNone/>
              <a:defRPr sz="2200">
                <a:latin typeface="Darker Grotesque Black"/>
                <a:ea typeface="Darker Grotesque Black"/>
                <a:cs typeface="Darker Grotesque Black"/>
                <a:sym typeface="Darker Grotesque Black"/>
              </a:defRPr>
            </a:lvl8pPr>
            <a:lvl9pPr lvl="8" rtl="0">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134" name="Google Shape;134;p13"/>
          <p:cNvSpPr txBox="1">
            <a:spLocks noGrp="1"/>
          </p:cNvSpPr>
          <p:nvPr>
            <p:ph type="title" idx="7" hasCustomPrompt="1"/>
          </p:nvPr>
        </p:nvSpPr>
        <p:spPr>
          <a:xfrm>
            <a:off x="4714463" y="2584998"/>
            <a:ext cx="830400" cy="73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sz="35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5" name="Google Shape;135;p13"/>
          <p:cNvSpPr txBox="1">
            <a:spLocks noGrp="1"/>
          </p:cNvSpPr>
          <p:nvPr>
            <p:ph type="subTitle" idx="8"/>
          </p:nvPr>
        </p:nvSpPr>
        <p:spPr>
          <a:xfrm>
            <a:off x="5647366" y="2767837"/>
            <a:ext cx="2783400" cy="371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2200">
                <a:latin typeface="Darker Grotesque Black"/>
                <a:ea typeface="Darker Grotesque Black"/>
                <a:cs typeface="Darker Grotesque Black"/>
                <a:sym typeface="Darker Grotesque Black"/>
              </a:defRPr>
            </a:lvl1pPr>
            <a:lvl2pPr lvl="1" rtl="0">
              <a:spcBef>
                <a:spcPts val="0"/>
              </a:spcBef>
              <a:spcAft>
                <a:spcPts val="0"/>
              </a:spcAft>
              <a:buNone/>
              <a:defRPr sz="2200">
                <a:latin typeface="Darker Grotesque Black"/>
                <a:ea typeface="Darker Grotesque Black"/>
                <a:cs typeface="Darker Grotesque Black"/>
                <a:sym typeface="Darker Grotesque Black"/>
              </a:defRPr>
            </a:lvl2pPr>
            <a:lvl3pPr lvl="2" rtl="0">
              <a:spcBef>
                <a:spcPts val="0"/>
              </a:spcBef>
              <a:spcAft>
                <a:spcPts val="0"/>
              </a:spcAft>
              <a:buNone/>
              <a:defRPr sz="2200">
                <a:latin typeface="Darker Grotesque Black"/>
                <a:ea typeface="Darker Grotesque Black"/>
                <a:cs typeface="Darker Grotesque Black"/>
                <a:sym typeface="Darker Grotesque Black"/>
              </a:defRPr>
            </a:lvl3pPr>
            <a:lvl4pPr lvl="3" rtl="0">
              <a:spcBef>
                <a:spcPts val="0"/>
              </a:spcBef>
              <a:spcAft>
                <a:spcPts val="0"/>
              </a:spcAft>
              <a:buNone/>
              <a:defRPr sz="2200">
                <a:latin typeface="Darker Grotesque Black"/>
                <a:ea typeface="Darker Grotesque Black"/>
                <a:cs typeface="Darker Grotesque Black"/>
                <a:sym typeface="Darker Grotesque Black"/>
              </a:defRPr>
            </a:lvl4pPr>
            <a:lvl5pPr lvl="4" rtl="0">
              <a:spcBef>
                <a:spcPts val="0"/>
              </a:spcBef>
              <a:spcAft>
                <a:spcPts val="0"/>
              </a:spcAft>
              <a:buNone/>
              <a:defRPr sz="2200">
                <a:latin typeface="Darker Grotesque Black"/>
                <a:ea typeface="Darker Grotesque Black"/>
                <a:cs typeface="Darker Grotesque Black"/>
                <a:sym typeface="Darker Grotesque Black"/>
              </a:defRPr>
            </a:lvl5pPr>
            <a:lvl6pPr lvl="5" rtl="0">
              <a:spcBef>
                <a:spcPts val="0"/>
              </a:spcBef>
              <a:spcAft>
                <a:spcPts val="0"/>
              </a:spcAft>
              <a:buNone/>
              <a:defRPr sz="2200">
                <a:latin typeface="Darker Grotesque Black"/>
                <a:ea typeface="Darker Grotesque Black"/>
                <a:cs typeface="Darker Grotesque Black"/>
                <a:sym typeface="Darker Grotesque Black"/>
              </a:defRPr>
            </a:lvl6pPr>
            <a:lvl7pPr lvl="6" rtl="0">
              <a:spcBef>
                <a:spcPts val="0"/>
              </a:spcBef>
              <a:spcAft>
                <a:spcPts val="0"/>
              </a:spcAft>
              <a:buNone/>
              <a:defRPr sz="2200">
                <a:latin typeface="Darker Grotesque Black"/>
                <a:ea typeface="Darker Grotesque Black"/>
                <a:cs typeface="Darker Grotesque Black"/>
                <a:sym typeface="Darker Grotesque Black"/>
              </a:defRPr>
            </a:lvl7pPr>
            <a:lvl8pPr lvl="7" rtl="0">
              <a:spcBef>
                <a:spcPts val="0"/>
              </a:spcBef>
              <a:spcAft>
                <a:spcPts val="0"/>
              </a:spcAft>
              <a:buNone/>
              <a:defRPr sz="2200">
                <a:latin typeface="Darker Grotesque Black"/>
                <a:ea typeface="Darker Grotesque Black"/>
                <a:cs typeface="Darker Grotesque Black"/>
                <a:sym typeface="Darker Grotesque Black"/>
              </a:defRPr>
            </a:lvl8pPr>
            <a:lvl9pPr lvl="8" rtl="0">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136" name="Google Shape;136;p13"/>
          <p:cNvSpPr txBox="1">
            <a:spLocks noGrp="1"/>
          </p:cNvSpPr>
          <p:nvPr>
            <p:ph type="title" idx="9" hasCustomPrompt="1"/>
          </p:nvPr>
        </p:nvSpPr>
        <p:spPr>
          <a:xfrm flipH="1">
            <a:off x="808275" y="3788173"/>
            <a:ext cx="830400" cy="73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sz="35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7" name="Google Shape;137;p13"/>
          <p:cNvSpPr txBox="1">
            <a:spLocks noGrp="1"/>
          </p:cNvSpPr>
          <p:nvPr>
            <p:ph type="subTitle" idx="13"/>
          </p:nvPr>
        </p:nvSpPr>
        <p:spPr>
          <a:xfrm flipH="1">
            <a:off x="1737374" y="3970989"/>
            <a:ext cx="2783400" cy="371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2200">
                <a:latin typeface="Darker Grotesque Black"/>
                <a:ea typeface="Darker Grotesque Black"/>
                <a:cs typeface="Darker Grotesque Black"/>
                <a:sym typeface="Darker Grotesque Black"/>
              </a:defRPr>
            </a:lvl1pPr>
            <a:lvl2pPr lvl="1" rtl="0">
              <a:spcBef>
                <a:spcPts val="0"/>
              </a:spcBef>
              <a:spcAft>
                <a:spcPts val="0"/>
              </a:spcAft>
              <a:buNone/>
              <a:defRPr sz="2200">
                <a:latin typeface="Darker Grotesque Black"/>
                <a:ea typeface="Darker Grotesque Black"/>
                <a:cs typeface="Darker Grotesque Black"/>
                <a:sym typeface="Darker Grotesque Black"/>
              </a:defRPr>
            </a:lvl2pPr>
            <a:lvl3pPr lvl="2" rtl="0">
              <a:spcBef>
                <a:spcPts val="0"/>
              </a:spcBef>
              <a:spcAft>
                <a:spcPts val="0"/>
              </a:spcAft>
              <a:buNone/>
              <a:defRPr sz="2200">
                <a:latin typeface="Darker Grotesque Black"/>
                <a:ea typeface="Darker Grotesque Black"/>
                <a:cs typeface="Darker Grotesque Black"/>
                <a:sym typeface="Darker Grotesque Black"/>
              </a:defRPr>
            </a:lvl3pPr>
            <a:lvl4pPr lvl="3" rtl="0">
              <a:spcBef>
                <a:spcPts val="0"/>
              </a:spcBef>
              <a:spcAft>
                <a:spcPts val="0"/>
              </a:spcAft>
              <a:buNone/>
              <a:defRPr sz="2200">
                <a:latin typeface="Darker Grotesque Black"/>
                <a:ea typeface="Darker Grotesque Black"/>
                <a:cs typeface="Darker Grotesque Black"/>
                <a:sym typeface="Darker Grotesque Black"/>
              </a:defRPr>
            </a:lvl4pPr>
            <a:lvl5pPr lvl="4" rtl="0">
              <a:spcBef>
                <a:spcPts val="0"/>
              </a:spcBef>
              <a:spcAft>
                <a:spcPts val="0"/>
              </a:spcAft>
              <a:buNone/>
              <a:defRPr sz="2200">
                <a:latin typeface="Darker Grotesque Black"/>
                <a:ea typeface="Darker Grotesque Black"/>
                <a:cs typeface="Darker Grotesque Black"/>
                <a:sym typeface="Darker Grotesque Black"/>
              </a:defRPr>
            </a:lvl5pPr>
            <a:lvl6pPr lvl="5" rtl="0">
              <a:spcBef>
                <a:spcPts val="0"/>
              </a:spcBef>
              <a:spcAft>
                <a:spcPts val="0"/>
              </a:spcAft>
              <a:buNone/>
              <a:defRPr sz="2200">
                <a:latin typeface="Darker Grotesque Black"/>
                <a:ea typeface="Darker Grotesque Black"/>
                <a:cs typeface="Darker Grotesque Black"/>
                <a:sym typeface="Darker Grotesque Black"/>
              </a:defRPr>
            </a:lvl6pPr>
            <a:lvl7pPr lvl="6" rtl="0">
              <a:spcBef>
                <a:spcPts val="0"/>
              </a:spcBef>
              <a:spcAft>
                <a:spcPts val="0"/>
              </a:spcAft>
              <a:buNone/>
              <a:defRPr sz="2200">
                <a:latin typeface="Darker Grotesque Black"/>
                <a:ea typeface="Darker Grotesque Black"/>
                <a:cs typeface="Darker Grotesque Black"/>
                <a:sym typeface="Darker Grotesque Black"/>
              </a:defRPr>
            </a:lvl7pPr>
            <a:lvl8pPr lvl="7" rtl="0">
              <a:spcBef>
                <a:spcPts val="0"/>
              </a:spcBef>
              <a:spcAft>
                <a:spcPts val="0"/>
              </a:spcAft>
              <a:buNone/>
              <a:defRPr sz="2200">
                <a:latin typeface="Darker Grotesque Black"/>
                <a:ea typeface="Darker Grotesque Black"/>
                <a:cs typeface="Darker Grotesque Black"/>
                <a:sym typeface="Darker Grotesque Black"/>
              </a:defRPr>
            </a:lvl8pPr>
            <a:lvl9pPr lvl="8" rtl="0">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
        <p:nvSpPr>
          <p:cNvPr id="138" name="Google Shape;138;p13"/>
          <p:cNvSpPr txBox="1">
            <a:spLocks noGrp="1"/>
          </p:cNvSpPr>
          <p:nvPr>
            <p:ph type="title" idx="14" hasCustomPrompt="1"/>
          </p:nvPr>
        </p:nvSpPr>
        <p:spPr>
          <a:xfrm>
            <a:off x="4714463" y="3788173"/>
            <a:ext cx="830400" cy="73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sz="35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9" name="Google Shape;139;p13"/>
          <p:cNvSpPr txBox="1">
            <a:spLocks noGrp="1"/>
          </p:cNvSpPr>
          <p:nvPr>
            <p:ph type="subTitle" idx="15"/>
          </p:nvPr>
        </p:nvSpPr>
        <p:spPr>
          <a:xfrm>
            <a:off x="5647366" y="3971012"/>
            <a:ext cx="2783400" cy="371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2200">
                <a:latin typeface="Darker Grotesque Black"/>
                <a:ea typeface="Darker Grotesque Black"/>
                <a:cs typeface="Darker Grotesque Black"/>
                <a:sym typeface="Darker Grotesque Black"/>
              </a:defRPr>
            </a:lvl1pPr>
            <a:lvl2pPr lvl="1" rtl="0">
              <a:spcBef>
                <a:spcPts val="0"/>
              </a:spcBef>
              <a:spcAft>
                <a:spcPts val="0"/>
              </a:spcAft>
              <a:buNone/>
              <a:defRPr sz="2200">
                <a:latin typeface="Darker Grotesque Black"/>
                <a:ea typeface="Darker Grotesque Black"/>
                <a:cs typeface="Darker Grotesque Black"/>
                <a:sym typeface="Darker Grotesque Black"/>
              </a:defRPr>
            </a:lvl2pPr>
            <a:lvl3pPr lvl="2" rtl="0">
              <a:spcBef>
                <a:spcPts val="0"/>
              </a:spcBef>
              <a:spcAft>
                <a:spcPts val="0"/>
              </a:spcAft>
              <a:buNone/>
              <a:defRPr sz="2200">
                <a:latin typeface="Darker Grotesque Black"/>
                <a:ea typeface="Darker Grotesque Black"/>
                <a:cs typeface="Darker Grotesque Black"/>
                <a:sym typeface="Darker Grotesque Black"/>
              </a:defRPr>
            </a:lvl3pPr>
            <a:lvl4pPr lvl="3" rtl="0">
              <a:spcBef>
                <a:spcPts val="0"/>
              </a:spcBef>
              <a:spcAft>
                <a:spcPts val="0"/>
              </a:spcAft>
              <a:buNone/>
              <a:defRPr sz="2200">
                <a:latin typeface="Darker Grotesque Black"/>
                <a:ea typeface="Darker Grotesque Black"/>
                <a:cs typeface="Darker Grotesque Black"/>
                <a:sym typeface="Darker Grotesque Black"/>
              </a:defRPr>
            </a:lvl4pPr>
            <a:lvl5pPr lvl="4" rtl="0">
              <a:spcBef>
                <a:spcPts val="0"/>
              </a:spcBef>
              <a:spcAft>
                <a:spcPts val="0"/>
              </a:spcAft>
              <a:buNone/>
              <a:defRPr sz="2200">
                <a:latin typeface="Darker Grotesque Black"/>
                <a:ea typeface="Darker Grotesque Black"/>
                <a:cs typeface="Darker Grotesque Black"/>
                <a:sym typeface="Darker Grotesque Black"/>
              </a:defRPr>
            </a:lvl5pPr>
            <a:lvl6pPr lvl="5" rtl="0">
              <a:spcBef>
                <a:spcPts val="0"/>
              </a:spcBef>
              <a:spcAft>
                <a:spcPts val="0"/>
              </a:spcAft>
              <a:buNone/>
              <a:defRPr sz="2200">
                <a:latin typeface="Darker Grotesque Black"/>
                <a:ea typeface="Darker Grotesque Black"/>
                <a:cs typeface="Darker Grotesque Black"/>
                <a:sym typeface="Darker Grotesque Black"/>
              </a:defRPr>
            </a:lvl6pPr>
            <a:lvl7pPr lvl="6" rtl="0">
              <a:spcBef>
                <a:spcPts val="0"/>
              </a:spcBef>
              <a:spcAft>
                <a:spcPts val="0"/>
              </a:spcAft>
              <a:buNone/>
              <a:defRPr sz="2200">
                <a:latin typeface="Darker Grotesque Black"/>
                <a:ea typeface="Darker Grotesque Black"/>
                <a:cs typeface="Darker Grotesque Black"/>
                <a:sym typeface="Darker Grotesque Black"/>
              </a:defRPr>
            </a:lvl7pPr>
            <a:lvl8pPr lvl="7" rtl="0">
              <a:spcBef>
                <a:spcPts val="0"/>
              </a:spcBef>
              <a:spcAft>
                <a:spcPts val="0"/>
              </a:spcAft>
              <a:buNone/>
              <a:defRPr sz="2200">
                <a:latin typeface="Darker Grotesque Black"/>
                <a:ea typeface="Darker Grotesque Black"/>
                <a:cs typeface="Darker Grotesque Black"/>
                <a:sym typeface="Darker Grotesque Black"/>
              </a:defRPr>
            </a:lvl8pPr>
            <a:lvl9pPr lvl="8" rtl="0">
              <a:spcBef>
                <a:spcPts val="0"/>
              </a:spcBef>
              <a:spcAft>
                <a:spcPts val="0"/>
              </a:spcAft>
              <a:buNone/>
              <a:defRPr sz="2200">
                <a:latin typeface="Darker Grotesque Black"/>
                <a:ea typeface="Darker Grotesque Black"/>
                <a:cs typeface="Darker Grotesque Black"/>
                <a:sym typeface="Darker Grotesque Black"/>
              </a:defRPr>
            </a:lvl9pPr>
          </a:lstStyle>
          <a:p>
            <a:endParaRPr/>
          </a:p>
        </p:txBody>
      </p:sp>
    </p:spTree>
  </p:cSld>
  <p:clrMapOvr>
    <a:masterClrMapping/>
  </p:clrMapOvr>
  <p:extLst>
    <p:ext uri="{DCECCB84-F9BA-43D5-87BE-67443E8EF086}">
      <p15:sldGuideLst xmlns:p15="http://schemas.microsoft.com/office/powerpoint/2012/main">
        <p15:guide id="1" orient="horz" pos="225">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40"/>
        <p:cNvGrpSpPr/>
        <p:nvPr/>
      </p:nvGrpSpPr>
      <p:grpSpPr>
        <a:xfrm>
          <a:off x="0" y="0"/>
          <a:ext cx="0" cy="0"/>
          <a:chOff x="0" y="0"/>
          <a:chExt cx="0" cy="0"/>
        </a:xfrm>
      </p:grpSpPr>
      <p:pic>
        <p:nvPicPr>
          <p:cNvPr id="141" name="Google Shape;141;p1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 y="-6350"/>
            <a:ext cx="9144003" cy="5143501"/>
          </a:xfrm>
          <a:prstGeom prst="rect">
            <a:avLst/>
          </a:prstGeom>
          <a:noFill/>
          <a:ln>
            <a:noFill/>
          </a:ln>
        </p:spPr>
      </p:pic>
      <p:grpSp>
        <p:nvGrpSpPr>
          <p:cNvPr id="142" name="Google Shape;142;p14"/>
          <p:cNvGrpSpPr/>
          <p:nvPr/>
        </p:nvGrpSpPr>
        <p:grpSpPr>
          <a:xfrm>
            <a:off x="207375" y="140825"/>
            <a:ext cx="8732475" cy="4838013"/>
            <a:chOff x="207375" y="140825"/>
            <a:chExt cx="8732475" cy="4838013"/>
          </a:xfrm>
        </p:grpSpPr>
        <p:sp>
          <p:nvSpPr>
            <p:cNvPr id="143" name="Google Shape;143;p14"/>
            <p:cNvSpPr/>
            <p:nvPr/>
          </p:nvSpPr>
          <p:spPr>
            <a:xfrm>
              <a:off x="257175" y="193675"/>
              <a:ext cx="8629800" cy="4734000"/>
            </a:xfrm>
            <a:prstGeom prst="rect">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144" name="Google Shape;144;p14"/>
            <p:cNvSpPr/>
            <p:nvPr/>
          </p:nvSpPr>
          <p:spPr>
            <a:xfrm>
              <a:off x="207375" y="140825"/>
              <a:ext cx="102900" cy="10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145" name="Google Shape;145;p14"/>
            <p:cNvSpPr/>
            <p:nvPr/>
          </p:nvSpPr>
          <p:spPr>
            <a:xfrm>
              <a:off x="207375" y="4874250"/>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146" name="Google Shape;146;p14"/>
            <p:cNvSpPr/>
            <p:nvPr/>
          </p:nvSpPr>
          <p:spPr>
            <a:xfrm>
              <a:off x="8836950" y="142513"/>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sp>
          <p:nvSpPr>
            <p:cNvPr id="147" name="Google Shape;147;p14"/>
            <p:cNvSpPr/>
            <p:nvPr/>
          </p:nvSpPr>
          <p:spPr>
            <a:xfrm>
              <a:off x="8836950" y="4875938"/>
              <a:ext cx="102900" cy="102900"/>
            </a:xfrm>
            <a:prstGeom prst="rect">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Baloo 2"/>
                <a:ea typeface="Baloo 2"/>
                <a:cs typeface="Baloo 2"/>
                <a:sym typeface="Baloo 2"/>
              </a:endParaRPr>
            </a:p>
          </p:txBody>
        </p:sp>
      </p:grpSp>
      <p:sp>
        <p:nvSpPr>
          <p:cNvPr id="148" name="Google Shape;148;p14"/>
          <p:cNvSpPr/>
          <p:nvPr/>
        </p:nvSpPr>
        <p:spPr>
          <a:xfrm>
            <a:off x="493638" y="389550"/>
            <a:ext cx="8156700" cy="4364400"/>
          </a:xfrm>
          <a:prstGeom prst="roundRect">
            <a:avLst>
              <a:gd name="adj" fmla="val 16667"/>
            </a:avLst>
          </a:prstGeom>
          <a:solidFill>
            <a:srgbClr val="EAF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Baloo 2"/>
              <a:ea typeface="Baloo 2"/>
              <a:cs typeface="Baloo 2"/>
              <a:sym typeface="Baloo 2"/>
            </a:endParaRPr>
          </a:p>
        </p:txBody>
      </p:sp>
      <p:sp>
        <p:nvSpPr>
          <p:cNvPr id="149" name="Google Shape;149;p14"/>
          <p:cNvSpPr txBox="1">
            <a:spLocks noGrp="1"/>
          </p:cNvSpPr>
          <p:nvPr>
            <p:ph type="title"/>
          </p:nvPr>
        </p:nvSpPr>
        <p:spPr>
          <a:xfrm>
            <a:off x="713250" y="357675"/>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14"/>
          <p:cNvSpPr txBox="1">
            <a:spLocks noGrp="1"/>
          </p:cNvSpPr>
          <p:nvPr>
            <p:ph type="body" idx="1"/>
          </p:nvPr>
        </p:nvSpPr>
        <p:spPr>
          <a:xfrm>
            <a:off x="720025" y="1254600"/>
            <a:ext cx="6018000" cy="3150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357675"/>
            <a:ext cx="7717500" cy="600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Darker Grotesque Black"/>
              <a:buNone/>
              <a:defRPr sz="3500">
                <a:solidFill>
                  <a:schemeClr val="dk1"/>
                </a:solidFill>
                <a:latin typeface="Darker Grotesque Black"/>
                <a:ea typeface="Darker Grotesque Black"/>
                <a:cs typeface="Darker Grotesque Black"/>
                <a:sym typeface="Darker Grotesque Black"/>
              </a:defRPr>
            </a:lvl1pPr>
            <a:lvl2pPr lvl="1" algn="ctr" rtl="0">
              <a:spcBef>
                <a:spcPts val="0"/>
              </a:spcBef>
              <a:spcAft>
                <a:spcPts val="0"/>
              </a:spcAft>
              <a:buClr>
                <a:schemeClr val="dk1"/>
              </a:buClr>
              <a:buSzPts val="3500"/>
              <a:buFont typeface="Darker Grotesque"/>
              <a:buNone/>
              <a:defRPr sz="3500" b="1">
                <a:solidFill>
                  <a:schemeClr val="dk1"/>
                </a:solidFill>
                <a:latin typeface="Darker Grotesque"/>
                <a:ea typeface="Darker Grotesque"/>
                <a:cs typeface="Darker Grotesque"/>
                <a:sym typeface="Darker Grotesque"/>
              </a:defRPr>
            </a:lvl2pPr>
            <a:lvl3pPr lvl="2" algn="ctr" rtl="0">
              <a:spcBef>
                <a:spcPts val="0"/>
              </a:spcBef>
              <a:spcAft>
                <a:spcPts val="0"/>
              </a:spcAft>
              <a:buClr>
                <a:schemeClr val="dk1"/>
              </a:buClr>
              <a:buSzPts val="3500"/>
              <a:buFont typeface="Darker Grotesque"/>
              <a:buNone/>
              <a:defRPr sz="3500" b="1">
                <a:solidFill>
                  <a:schemeClr val="dk1"/>
                </a:solidFill>
                <a:latin typeface="Darker Grotesque"/>
                <a:ea typeface="Darker Grotesque"/>
                <a:cs typeface="Darker Grotesque"/>
                <a:sym typeface="Darker Grotesque"/>
              </a:defRPr>
            </a:lvl3pPr>
            <a:lvl4pPr lvl="3" algn="ctr" rtl="0">
              <a:spcBef>
                <a:spcPts val="0"/>
              </a:spcBef>
              <a:spcAft>
                <a:spcPts val="0"/>
              </a:spcAft>
              <a:buClr>
                <a:schemeClr val="dk1"/>
              </a:buClr>
              <a:buSzPts val="3500"/>
              <a:buFont typeface="Darker Grotesque"/>
              <a:buNone/>
              <a:defRPr sz="3500" b="1">
                <a:solidFill>
                  <a:schemeClr val="dk1"/>
                </a:solidFill>
                <a:latin typeface="Darker Grotesque"/>
                <a:ea typeface="Darker Grotesque"/>
                <a:cs typeface="Darker Grotesque"/>
                <a:sym typeface="Darker Grotesque"/>
              </a:defRPr>
            </a:lvl4pPr>
            <a:lvl5pPr lvl="4" algn="ctr" rtl="0">
              <a:spcBef>
                <a:spcPts val="0"/>
              </a:spcBef>
              <a:spcAft>
                <a:spcPts val="0"/>
              </a:spcAft>
              <a:buClr>
                <a:schemeClr val="dk1"/>
              </a:buClr>
              <a:buSzPts val="3500"/>
              <a:buFont typeface="Darker Grotesque"/>
              <a:buNone/>
              <a:defRPr sz="3500" b="1">
                <a:solidFill>
                  <a:schemeClr val="dk1"/>
                </a:solidFill>
                <a:latin typeface="Darker Grotesque"/>
                <a:ea typeface="Darker Grotesque"/>
                <a:cs typeface="Darker Grotesque"/>
                <a:sym typeface="Darker Grotesque"/>
              </a:defRPr>
            </a:lvl5pPr>
            <a:lvl6pPr lvl="5" algn="ctr" rtl="0">
              <a:spcBef>
                <a:spcPts val="0"/>
              </a:spcBef>
              <a:spcAft>
                <a:spcPts val="0"/>
              </a:spcAft>
              <a:buClr>
                <a:schemeClr val="dk1"/>
              </a:buClr>
              <a:buSzPts val="3500"/>
              <a:buFont typeface="Darker Grotesque"/>
              <a:buNone/>
              <a:defRPr sz="3500" b="1">
                <a:solidFill>
                  <a:schemeClr val="dk1"/>
                </a:solidFill>
                <a:latin typeface="Darker Grotesque"/>
                <a:ea typeface="Darker Grotesque"/>
                <a:cs typeface="Darker Grotesque"/>
                <a:sym typeface="Darker Grotesque"/>
              </a:defRPr>
            </a:lvl6pPr>
            <a:lvl7pPr lvl="6" algn="ctr" rtl="0">
              <a:spcBef>
                <a:spcPts val="0"/>
              </a:spcBef>
              <a:spcAft>
                <a:spcPts val="0"/>
              </a:spcAft>
              <a:buClr>
                <a:schemeClr val="dk1"/>
              </a:buClr>
              <a:buSzPts val="3500"/>
              <a:buFont typeface="Darker Grotesque"/>
              <a:buNone/>
              <a:defRPr sz="3500" b="1">
                <a:solidFill>
                  <a:schemeClr val="dk1"/>
                </a:solidFill>
                <a:latin typeface="Darker Grotesque"/>
                <a:ea typeface="Darker Grotesque"/>
                <a:cs typeface="Darker Grotesque"/>
                <a:sym typeface="Darker Grotesque"/>
              </a:defRPr>
            </a:lvl7pPr>
            <a:lvl8pPr lvl="7" algn="ctr" rtl="0">
              <a:spcBef>
                <a:spcPts val="0"/>
              </a:spcBef>
              <a:spcAft>
                <a:spcPts val="0"/>
              </a:spcAft>
              <a:buClr>
                <a:schemeClr val="dk1"/>
              </a:buClr>
              <a:buSzPts val="3500"/>
              <a:buFont typeface="Darker Grotesque"/>
              <a:buNone/>
              <a:defRPr sz="3500" b="1">
                <a:solidFill>
                  <a:schemeClr val="dk1"/>
                </a:solidFill>
                <a:latin typeface="Darker Grotesque"/>
                <a:ea typeface="Darker Grotesque"/>
                <a:cs typeface="Darker Grotesque"/>
                <a:sym typeface="Darker Grotesque"/>
              </a:defRPr>
            </a:lvl8pPr>
            <a:lvl9pPr lvl="8" algn="ctr" rtl="0">
              <a:spcBef>
                <a:spcPts val="0"/>
              </a:spcBef>
              <a:spcAft>
                <a:spcPts val="0"/>
              </a:spcAft>
              <a:buClr>
                <a:schemeClr val="dk1"/>
              </a:buClr>
              <a:buSzPts val="3500"/>
              <a:buFont typeface="Darker Grotesque"/>
              <a:buNone/>
              <a:defRPr sz="3500" b="1">
                <a:solidFill>
                  <a:schemeClr val="dk1"/>
                </a:solidFill>
                <a:latin typeface="Darker Grotesque"/>
                <a:ea typeface="Darker Grotesque"/>
                <a:cs typeface="Darker Grotesque"/>
                <a:sym typeface="Darker Grotesque"/>
              </a:defRPr>
            </a:lvl9pPr>
          </a:lstStyle>
          <a:p>
            <a:endParaRPr dirty="0"/>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59" r:id="rId8"/>
    <p:sldLayoutId id="2147483660" r:id="rId9"/>
    <p:sldLayoutId id="2147483670" r:id="rId10"/>
    <p:sldLayoutId id="2147483672"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jfif"/><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s://isprs-annals.copernicus.org/articles/X-1-W1-2023/1007/2023/isprs-annals-X-1-W1-2023-1007-2023.pdf" TargetMode="External"/><Relationship Id="rId13" Type="http://schemas.openxmlformats.org/officeDocument/2006/relationships/hyperlink" Target="https://www.datumate.com/glossary/digital-surface-model-dsm/" TargetMode="External"/><Relationship Id="rId18" Type="http://schemas.openxmlformats.org/officeDocument/2006/relationships/hyperlink" Target="https://help.geonadir.com/en/articles/8478729-is-there-a-legend-or-key-for-the-dsms-and-dtms" TargetMode="External"/><Relationship Id="rId3" Type="http://schemas.openxmlformats.org/officeDocument/2006/relationships/hyperlink" Target="https://lumenandforge.com/photogrammetry-history-and-modern-uses/" TargetMode="External"/><Relationship Id="rId7" Type="http://schemas.openxmlformats.org/officeDocument/2006/relationships/hyperlink" Target="https://www.ofek-air.com/technologies/lidar/" TargetMode="External"/><Relationship Id="rId12" Type="http://schemas.openxmlformats.org/officeDocument/2006/relationships/hyperlink" Target="https://www.youtube.com/watch?v=qs2VeyzRMzQ&amp;ab_channel=Stanford" TargetMode="External"/><Relationship Id="rId17" Type="http://schemas.openxmlformats.org/officeDocument/2006/relationships/hyperlink" Target="https://www.geektime.co.il/israel-took-over-drones-trend/" TargetMode="External"/><Relationship Id="rId2" Type="http://schemas.openxmlformats.org/officeDocument/2006/relationships/notesSlide" Target="../notesSlides/notesSlide30.xml"/><Relationship Id="rId16"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www.hammermissions.com/post/drone-photogrammetry-for-building-inspections" TargetMode="External"/><Relationship Id="rId11" Type="http://schemas.openxmlformats.org/officeDocument/2006/relationships/hyperlink" Target="https://www.yl-invest.co.il/articles/item/61/" TargetMode="External"/><Relationship Id="rId5" Type="http://schemas.openxmlformats.org/officeDocument/2006/relationships/hyperlink" Target="https://en.wikipedia.org/wiki/Photogrammetry#cite_note-1" TargetMode="External"/><Relationship Id="rId15" Type="http://schemas.openxmlformats.org/officeDocument/2006/relationships/hyperlink" Target="https://www.linkedin.com/advice/3/what-advantages-disadvantages-using-digital-terrain-models" TargetMode="External"/><Relationship Id="rId10" Type="http://schemas.openxmlformats.org/officeDocument/2006/relationships/hyperlink" Target="https://www.dronegenuity.com/aerial-photogrammetry/" TargetMode="External"/><Relationship Id="rId19" Type="http://schemas.openxmlformats.org/officeDocument/2006/relationships/hyperlink" Target="https://www.planetwatchers.com/latest/crop-free-digital-terrain-model-for-precision-agriculture-2020-10-20/" TargetMode="External"/><Relationship Id="rId4" Type="http://schemas.openxmlformats.org/officeDocument/2006/relationships/hyperlink" Target="https://web.archive.org/web/20170830062535/https:/www.cices.org/pdf/P%26RSinformation.pdf" TargetMode="External"/><Relationship Id="rId9" Type="http://schemas.openxmlformats.org/officeDocument/2006/relationships/hyperlink" Target="https://gisgeography.com/dem-dsm-dtm-differences/" TargetMode="External"/><Relationship Id="rId14" Type="http://schemas.openxmlformats.org/officeDocument/2006/relationships/hyperlink" Target="https://cognitech.com/pros-and-cons-of-using-photogrammetry-software-for-3d-model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6"/>
        <p:cNvGrpSpPr/>
        <p:nvPr/>
      </p:nvGrpSpPr>
      <p:grpSpPr>
        <a:xfrm>
          <a:off x="0" y="0"/>
          <a:ext cx="0" cy="0"/>
          <a:chOff x="0" y="0"/>
          <a:chExt cx="0" cy="0"/>
        </a:xfrm>
      </p:grpSpPr>
      <p:sp>
        <p:nvSpPr>
          <p:cNvPr id="357" name="Google Shape;357;p36"/>
          <p:cNvSpPr txBox="1">
            <a:spLocks noGrp="1"/>
          </p:cNvSpPr>
          <p:nvPr>
            <p:ph type="ctrTitle"/>
          </p:nvPr>
        </p:nvSpPr>
        <p:spPr>
          <a:xfrm rot="-147">
            <a:off x="1074875" y="1244281"/>
            <a:ext cx="6994200" cy="11217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b="1" dirty="0"/>
              <a:t>Aerial Photogrammetry</a:t>
            </a:r>
            <a:endParaRPr lang="de-DE" b="1" dirty="0">
              <a:solidFill>
                <a:schemeClr val="lt1"/>
              </a:solidFill>
            </a:endParaRPr>
          </a:p>
        </p:txBody>
      </p:sp>
      <p:sp>
        <p:nvSpPr>
          <p:cNvPr id="358" name="Google Shape;358;p36"/>
          <p:cNvSpPr txBox="1">
            <a:spLocks noGrp="1"/>
          </p:cNvSpPr>
          <p:nvPr>
            <p:ph type="subTitle" idx="1"/>
          </p:nvPr>
        </p:nvSpPr>
        <p:spPr>
          <a:xfrm>
            <a:off x="1597929" y="2275377"/>
            <a:ext cx="5948092" cy="7386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1600" dirty="0">
                <a:latin typeface="Calibri" panose="020F0502020204030204" pitchFamily="34" charset="0"/>
                <a:ea typeface="Calibri" panose="020F0502020204030204" pitchFamily="34" charset="0"/>
                <a:cs typeface="Calibri" panose="020F0502020204030204" pitchFamily="34" charset="0"/>
              </a:rPr>
              <a:t>השלבים ליצירת מודל מיפוי תלת ממדי של המציאות הסביבתית באמצעות רחפנים בשיטה הפוטוגרמטרית.</a:t>
            </a:r>
          </a:p>
        </p:txBody>
      </p:sp>
      <p:sp>
        <p:nvSpPr>
          <p:cNvPr id="500" name="Google Shape;358;p36">
            <a:extLst>
              <a:ext uri="{FF2B5EF4-FFF2-40B4-BE49-F238E27FC236}">
                <a16:creationId xmlns:a16="http://schemas.microsoft.com/office/drawing/2014/main" id="{FD035EBB-5B94-AEDC-496E-1040D6E4AEB5}"/>
              </a:ext>
            </a:extLst>
          </p:cNvPr>
          <p:cNvSpPr txBox="1">
            <a:spLocks/>
          </p:cNvSpPr>
          <p:nvPr/>
        </p:nvSpPr>
        <p:spPr>
          <a:xfrm>
            <a:off x="1597929" y="3376875"/>
            <a:ext cx="5948092" cy="1122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Baloo 2"/>
              <a:buNone/>
              <a:defRPr sz="1400" b="0" i="0" u="none" strike="noStrike" cap="none">
                <a:solidFill>
                  <a:srgbClr val="211E1F"/>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800"/>
              <a:buFont typeface="Baloo 2"/>
              <a:buNone/>
              <a:defRPr sz="28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800"/>
              <a:buFont typeface="Baloo 2"/>
              <a:buNone/>
              <a:defRPr sz="28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800"/>
              <a:buFont typeface="Baloo 2"/>
              <a:buNone/>
              <a:defRPr sz="28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800"/>
              <a:buFont typeface="Baloo 2"/>
              <a:buNone/>
              <a:defRPr sz="28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800"/>
              <a:buFont typeface="Baloo 2"/>
              <a:buNone/>
              <a:defRPr sz="28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800"/>
              <a:buFont typeface="Baloo 2"/>
              <a:buNone/>
              <a:defRPr sz="28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800"/>
              <a:buFont typeface="Baloo 2"/>
              <a:buNone/>
              <a:defRPr sz="28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800"/>
              <a:buFont typeface="Baloo 2"/>
              <a:buNone/>
              <a:defRPr sz="2800" b="0" i="0" u="none" strike="noStrike" cap="none">
                <a:solidFill>
                  <a:schemeClr val="dk1"/>
                </a:solidFill>
                <a:latin typeface="Baloo 2"/>
                <a:ea typeface="Baloo 2"/>
                <a:cs typeface="Baloo 2"/>
                <a:sym typeface="Baloo 2"/>
              </a:defRPr>
            </a:lvl9pPr>
          </a:lstStyle>
          <a:p>
            <a:pPr marL="0" indent="0" algn="r"/>
            <a:r>
              <a:rPr lang="he-IL" sz="1600" dirty="0">
                <a:latin typeface="Calibri" panose="020F0502020204030204" pitchFamily="34" charset="0"/>
                <a:ea typeface="Calibri" panose="020F0502020204030204" pitchFamily="34" charset="0"/>
                <a:cs typeface="Calibri" panose="020F0502020204030204" pitchFamily="34" charset="0"/>
              </a:rPr>
              <a:t>מגישים:</a:t>
            </a:r>
          </a:p>
          <a:p>
            <a:pPr marL="0" indent="0" algn="r"/>
            <a:r>
              <a:rPr lang="he-IL" sz="1600" dirty="0">
                <a:latin typeface="Calibri" panose="020F0502020204030204" pitchFamily="34" charset="0"/>
                <a:ea typeface="Calibri" panose="020F0502020204030204" pitchFamily="34" charset="0"/>
                <a:cs typeface="Calibri" panose="020F0502020204030204" pitchFamily="34" charset="0"/>
              </a:rPr>
              <a:t>אופיר איצקוביץ   ת.ז 315097857</a:t>
            </a:r>
          </a:p>
          <a:p>
            <a:pPr marL="0" indent="0" algn="r"/>
            <a:r>
              <a:rPr lang="he-IL" sz="1600" dirty="0">
                <a:latin typeface="Calibri" panose="020F0502020204030204" pitchFamily="34" charset="0"/>
                <a:ea typeface="Calibri" panose="020F0502020204030204" pitchFamily="34" charset="0"/>
                <a:cs typeface="Calibri" panose="020F0502020204030204" pitchFamily="34" charset="0"/>
              </a:rPr>
              <a:t>יקיר קוממי          ת.ז 300487303</a:t>
            </a:r>
          </a:p>
          <a:p>
            <a:pPr marL="0" indent="0" algn="r" rtl="1"/>
            <a:r>
              <a:rPr lang="he-IL" sz="1600" dirty="0">
                <a:latin typeface="Calibri" panose="020F0502020204030204" pitchFamily="34" charset="0"/>
                <a:ea typeface="Calibri" panose="020F0502020204030204" pitchFamily="34" charset="0"/>
                <a:cs typeface="Calibri" panose="020F0502020204030204" pitchFamily="34" charset="0"/>
              </a:rPr>
              <a:t>נתנאל פדואים     ת.ז 203797816</a:t>
            </a:r>
          </a:p>
        </p:txBody>
      </p:sp>
      <p:pic>
        <p:nvPicPr>
          <p:cNvPr id="6" name="תמונה 5" descr="תמונה שמכילה רכב, מזל&quot;ט, שחור ולבן&#10;&#10;התיאור נוצר באופן אוטומטי">
            <a:extLst>
              <a:ext uri="{FF2B5EF4-FFF2-40B4-BE49-F238E27FC236}">
                <a16:creationId xmlns:a16="http://schemas.microsoft.com/office/drawing/2014/main" id="{C5F272C3-336D-7E8F-D042-4873446237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1153813">
            <a:off x="976352" y="2727212"/>
            <a:ext cx="2866877" cy="1932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82" name="Google Shape;382;p38"/>
          <p:cNvSpPr txBox="1">
            <a:spLocks noGrp="1"/>
          </p:cNvSpPr>
          <p:nvPr>
            <p:ph type="title" idx="3"/>
          </p:nvPr>
        </p:nvSpPr>
        <p:spPr>
          <a:xfrm flipH="1">
            <a:off x="7505325" y="823574"/>
            <a:ext cx="830400" cy="7392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03</a:t>
            </a:r>
            <a:endParaRPr dirty="0">
              <a:solidFill>
                <a:schemeClr val="lt1"/>
              </a:solidFill>
            </a:endParaRPr>
          </a:p>
        </p:txBody>
      </p:sp>
      <p:sp>
        <p:nvSpPr>
          <p:cNvPr id="20" name="Google Shape;480;p44">
            <a:extLst>
              <a:ext uri="{FF2B5EF4-FFF2-40B4-BE49-F238E27FC236}">
                <a16:creationId xmlns:a16="http://schemas.microsoft.com/office/drawing/2014/main" id="{47F58C5D-F53F-D699-1400-E3FD50D2B290}"/>
              </a:ext>
            </a:extLst>
          </p:cNvPr>
          <p:cNvSpPr txBox="1">
            <a:spLocks/>
          </p:cNvSpPr>
          <p:nvPr/>
        </p:nvSpPr>
        <p:spPr>
          <a:xfrm>
            <a:off x="4948518" y="797922"/>
            <a:ext cx="2664400" cy="2176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2pPr>
            <a:lvl3pPr marL="1371600" marR="0" lvl="2"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3pPr>
            <a:lvl4pPr marL="1828800" marR="0" lvl="3"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4pPr>
            <a:lvl5pPr marL="2286000" marR="0" lvl="4"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5pPr>
            <a:lvl6pPr marL="2743200" marR="0" lvl="5"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6pPr>
            <a:lvl7pPr marL="3200400" marR="0" lvl="6"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7pPr>
            <a:lvl8pPr marL="3657600" marR="0" lvl="7"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8pPr>
            <a:lvl9pPr marL="4114800" marR="0" lvl="8"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9pPr>
          </a:lstStyle>
          <a:p>
            <a:pPr marL="0" indent="0" algn="r" rtl="1"/>
            <a:r>
              <a:rPr lang="he-IL" sz="1600" dirty="0">
                <a:latin typeface="Calibri" panose="020F0502020204030204" pitchFamily="34" charset="0"/>
                <a:ea typeface="Calibri" panose="020F0502020204030204" pitchFamily="34" charset="0"/>
                <a:cs typeface="Calibri" panose="020F0502020204030204" pitchFamily="34" charset="0"/>
              </a:rPr>
              <a:t>מבצעים התאמה של התמונות על פי הקואורדינטות הגיאוגרפיות שנאספו בשטח ויוצרים מאגר נקודות, כך שהמודל שנוצר יתאים למערכת קואורדינטות אמיתית.</a:t>
            </a:r>
          </a:p>
          <a:p>
            <a:pPr marL="0" indent="0" algn="r" rtl="1"/>
            <a:r>
              <a:rPr lang="he-IL" sz="1600" dirty="0">
                <a:latin typeface="Calibri" panose="020F0502020204030204" pitchFamily="34" charset="0"/>
                <a:ea typeface="Calibri" panose="020F0502020204030204" pitchFamily="34" charset="0"/>
                <a:cs typeface="Calibri" panose="020F0502020204030204" pitchFamily="34" charset="0"/>
              </a:rPr>
              <a:t>תהליך זה חיוני כדי להפוך את המודל הפוטוגרמטרי לשמיש במערכות </a:t>
            </a:r>
            <a:r>
              <a:rPr lang="en-US" sz="1600" dirty="0">
                <a:latin typeface="Calibri" panose="020F0502020204030204" pitchFamily="34" charset="0"/>
                <a:ea typeface="Calibri" panose="020F0502020204030204" pitchFamily="34" charset="0"/>
                <a:cs typeface="Calibri" panose="020F0502020204030204" pitchFamily="34" charset="0"/>
              </a:rPr>
              <a:t>GIS.</a:t>
            </a:r>
          </a:p>
        </p:txBody>
      </p:sp>
      <p:pic>
        <p:nvPicPr>
          <p:cNvPr id="8" name="מציין מיקום תוכן 4" descr="תמונה שמכילה צילום מסך, טקסט&#10;&#10;התיאור נוצר באופן אוטומטי">
            <a:extLst>
              <a:ext uri="{FF2B5EF4-FFF2-40B4-BE49-F238E27FC236}">
                <a16:creationId xmlns:a16="http://schemas.microsoft.com/office/drawing/2014/main" id="{EF28EB52-2129-9CFE-1016-8429F0FBFC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7116" y="954967"/>
            <a:ext cx="3347825" cy="3013042"/>
          </a:xfrm>
          <a:prstGeom prst="rect">
            <a:avLst/>
          </a:prstGeom>
          <a:noFill/>
          <a:ln>
            <a:noFill/>
          </a:ln>
        </p:spPr>
      </p:pic>
    </p:spTree>
    <p:extLst>
      <p:ext uri="{BB962C8B-B14F-4D97-AF65-F5344CB8AC3E}">
        <p14:creationId xmlns:p14="http://schemas.microsoft.com/office/powerpoint/2010/main" val="3093994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4" name="TextBox 3">
            <a:extLst>
              <a:ext uri="{FF2B5EF4-FFF2-40B4-BE49-F238E27FC236}">
                <a16:creationId xmlns:a16="http://schemas.microsoft.com/office/drawing/2014/main" id="{6F4359C7-2174-BB0D-BE6E-683418EF3879}"/>
              </a:ext>
            </a:extLst>
          </p:cNvPr>
          <p:cNvSpPr txBox="1"/>
          <p:nvPr/>
        </p:nvSpPr>
        <p:spPr>
          <a:xfrm>
            <a:off x="4427436" y="3102249"/>
            <a:ext cx="3361968" cy="1169551"/>
          </a:xfrm>
          <a:prstGeom prst="rect">
            <a:avLst/>
          </a:prstGeom>
          <a:noFill/>
        </p:spPr>
        <p:txBody>
          <a:bodyPr wrap="square">
            <a:spAutoFit/>
          </a:bodyPr>
          <a:lstStyle/>
          <a:p>
            <a:pPr algn="r" rtl="1">
              <a:spcBef>
                <a:spcPts val="0"/>
              </a:spcBef>
              <a:spcAft>
                <a:spcPts val="0"/>
              </a:spcAft>
            </a:pP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בתמונה ניתן לראות הפרשי גבהים באמצעות דיגיטליזציה של צבעים </a:t>
            </a:r>
            <a:r>
              <a:rPr lang="he-IL" dirty="0">
                <a:latin typeface="Calibri" panose="020F0502020204030204" pitchFamily="34" charset="0"/>
                <a:ea typeface="Calibri" panose="020F0502020204030204" pitchFamily="34" charset="0"/>
                <a:cs typeface="Calibri" panose="020F0502020204030204" pitchFamily="34" charset="0"/>
              </a:rPr>
              <a:t>בשיטת </a:t>
            </a:r>
            <a:r>
              <a:rPr lang="en-US" dirty="0">
                <a:latin typeface="Calibri" panose="020F0502020204030204" pitchFamily="34" charset="0"/>
                <a:ea typeface="Calibri" panose="020F0502020204030204" pitchFamily="34" charset="0"/>
                <a:cs typeface="Calibri" panose="020F0502020204030204" pitchFamily="34" charset="0"/>
              </a:rPr>
              <a:t>*Viridis</a:t>
            </a:r>
            <a:r>
              <a:rPr lang="he-IL" dirty="0">
                <a:latin typeface="Calibri" panose="020F0502020204030204" pitchFamily="34" charset="0"/>
                <a:ea typeface="Calibri" panose="020F0502020204030204" pitchFamily="34" charset="0"/>
                <a:cs typeface="Calibri" panose="020F0502020204030204" pitchFamily="34" charset="0"/>
              </a:rPr>
              <a:t> </a:t>
            </a: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פני השטח עצמם בצבע ירוק,</a:t>
            </a:r>
          </a:p>
          <a:p>
            <a:pPr algn="r" rtl="1">
              <a:spcBef>
                <a:spcPts val="0"/>
              </a:spcBef>
              <a:spcAft>
                <a:spcPts val="0"/>
              </a:spcAft>
            </a:pP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הצבע הכחול מסמן ירידה בגובה פני השטח בעוד הצבע צהוב מסמן על עלייה בגובה פני השטח.</a:t>
            </a:r>
            <a:endParaRPr lang="he-IL"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תמונה 4" descr="תמונה שמכילה צילום מסך, מים&#10;&#10;התיאור נוצר באופן אוטומטי">
            <a:extLst>
              <a:ext uri="{FF2B5EF4-FFF2-40B4-BE49-F238E27FC236}">
                <a16:creationId xmlns:a16="http://schemas.microsoft.com/office/drawing/2014/main" id="{8562D54A-ED8C-E49B-1253-4A05E1C74A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1725" y="1352559"/>
            <a:ext cx="3056343" cy="3056343"/>
          </a:xfrm>
          <a:prstGeom prst="rect">
            <a:avLst/>
          </a:prstGeom>
        </p:spPr>
      </p:pic>
      <p:pic>
        <p:nvPicPr>
          <p:cNvPr id="7" name="תמונה 6">
            <a:extLst>
              <a:ext uri="{FF2B5EF4-FFF2-40B4-BE49-F238E27FC236}">
                <a16:creationId xmlns:a16="http://schemas.microsoft.com/office/drawing/2014/main" id="{2D30085A-9FE0-2025-FF65-374B1740696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01022" y="2041251"/>
            <a:ext cx="2441059" cy="810780"/>
          </a:xfrm>
          <a:prstGeom prst="rect">
            <a:avLst/>
          </a:prstGeom>
        </p:spPr>
      </p:pic>
      <p:pic>
        <p:nvPicPr>
          <p:cNvPr id="13" name="תמונה 12">
            <a:extLst>
              <a:ext uri="{FF2B5EF4-FFF2-40B4-BE49-F238E27FC236}">
                <a16:creationId xmlns:a16="http://schemas.microsoft.com/office/drawing/2014/main" id="{610B9708-6F79-9BA4-1B2A-C9E27FF79D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89069" y="486029"/>
            <a:ext cx="993734" cy="944962"/>
          </a:xfrm>
          <a:prstGeom prst="rect">
            <a:avLst/>
          </a:prstGeom>
        </p:spPr>
      </p:pic>
      <p:sp>
        <p:nvSpPr>
          <p:cNvPr id="14" name="Google Shape;480;p44">
            <a:extLst>
              <a:ext uri="{FF2B5EF4-FFF2-40B4-BE49-F238E27FC236}">
                <a16:creationId xmlns:a16="http://schemas.microsoft.com/office/drawing/2014/main" id="{289E5A78-7E25-8358-F310-09E9DF6CAEFC}"/>
              </a:ext>
            </a:extLst>
          </p:cNvPr>
          <p:cNvSpPr txBox="1">
            <a:spLocks/>
          </p:cNvSpPr>
          <p:nvPr/>
        </p:nvSpPr>
        <p:spPr>
          <a:xfrm>
            <a:off x="499887" y="518973"/>
            <a:ext cx="7042194" cy="860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2pPr>
            <a:lvl3pPr marL="1371600" marR="0" lvl="2"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3pPr>
            <a:lvl4pPr marL="1828800" marR="0" lvl="3"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4pPr>
            <a:lvl5pPr marL="2286000" marR="0" lvl="4"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5pPr>
            <a:lvl6pPr marL="2743200" marR="0" lvl="5"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6pPr>
            <a:lvl7pPr marL="3200400" marR="0" lvl="6"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7pPr>
            <a:lvl8pPr marL="3657600" marR="0" lvl="7"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8pPr>
            <a:lvl9pPr marL="4114800" marR="0" lvl="8"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9pPr>
          </a:lstStyle>
          <a:p>
            <a:pPr marL="0" indent="0" algn="r" rtl="1"/>
            <a:r>
              <a:rPr lang="he-IL" sz="1600" dirty="0">
                <a:latin typeface="Calibri" panose="020F0502020204030204" pitchFamily="34" charset="0"/>
                <a:ea typeface="Calibri" panose="020F0502020204030204" pitchFamily="34" charset="0"/>
                <a:cs typeface="Calibri" panose="020F0502020204030204" pitchFamily="34" charset="0"/>
              </a:rPr>
              <a:t>לאחר יצירת מאגר הנקודות, המידע מעובד ליצירת מודל תלת ממדי מלא של השטח.</a:t>
            </a:r>
          </a:p>
          <a:p>
            <a:pPr marL="0" indent="0" algn="r" rtl="1"/>
            <a:r>
              <a:rPr lang="he-IL" sz="1600" dirty="0">
                <a:latin typeface="Calibri" panose="020F0502020204030204" pitchFamily="34" charset="0"/>
                <a:ea typeface="Calibri" panose="020F0502020204030204" pitchFamily="34" charset="0"/>
                <a:cs typeface="Calibri" panose="020F0502020204030204" pitchFamily="34" charset="0"/>
              </a:rPr>
              <a:t>התוכנה מחשבת את הגבהים, המרחקים והזוויות לכל נקודה בשטח, ומייצרת את המודל הסופי.</a:t>
            </a:r>
          </a:p>
        </p:txBody>
      </p:sp>
      <p:sp>
        <p:nvSpPr>
          <p:cNvPr id="15" name="TextBox 3">
            <a:extLst>
              <a:ext uri="{FF2B5EF4-FFF2-40B4-BE49-F238E27FC236}">
                <a16:creationId xmlns:a16="http://schemas.microsoft.com/office/drawing/2014/main" id="{27D1AF04-FC84-A2B8-1422-1CE40713C728}"/>
              </a:ext>
            </a:extLst>
          </p:cNvPr>
          <p:cNvSpPr txBox="1"/>
          <p:nvPr/>
        </p:nvSpPr>
        <p:spPr>
          <a:xfrm>
            <a:off x="1037920" y="4444193"/>
            <a:ext cx="7287795" cy="261610"/>
          </a:xfrm>
          <a:prstGeom prst="rect">
            <a:avLst/>
          </a:prstGeom>
          <a:noFill/>
        </p:spPr>
        <p:txBody>
          <a:bodyPr wrap="square">
            <a:spAutoFit/>
          </a:bodyPr>
          <a:lstStyle/>
          <a:p>
            <a:pPr algn="r" rtl="1">
              <a:spcBef>
                <a:spcPts val="0"/>
              </a:spcBef>
              <a:spcAft>
                <a:spcPts val="0"/>
              </a:spcAft>
            </a:pPr>
            <a:r>
              <a:rPr lang="he-IL"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he-IL" sz="1100" dirty="0">
                <a:latin typeface="Calibri" panose="020F0502020204030204" pitchFamily="34" charset="0"/>
                <a:ea typeface="Calibri" panose="020F0502020204030204" pitchFamily="34" charset="0"/>
                <a:cs typeface="Calibri" panose="020F0502020204030204" pitchFamily="34" charset="0"/>
              </a:rPr>
              <a:t>שיטת </a:t>
            </a:r>
            <a:r>
              <a:rPr lang="en-US" sz="1100" dirty="0">
                <a:latin typeface="Calibri" panose="020F0502020204030204" pitchFamily="34" charset="0"/>
                <a:ea typeface="Calibri" panose="020F0502020204030204" pitchFamily="34" charset="0"/>
                <a:cs typeface="Calibri" panose="020F0502020204030204" pitchFamily="34" charset="0"/>
              </a:rPr>
              <a:t>VIRIDIS</a:t>
            </a:r>
            <a:r>
              <a:rPr lang="he-IL" sz="1100" dirty="0">
                <a:latin typeface="Calibri" panose="020F0502020204030204" pitchFamily="34" charset="0"/>
                <a:ea typeface="Calibri" panose="020F0502020204030204" pitchFamily="34" charset="0"/>
                <a:cs typeface="Calibri" panose="020F0502020204030204" pitchFamily="34" charset="0"/>
              </a:rPr>
              <a:t> – שיטה לשיפור קריאת מפות באמצעות צבעים המתאימים גם עבור אנשים בעלי עיוורון צבעים.</a:t>
            </a:r>
            <a:endParaRPr lang="he-IL" sz="1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8933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0"/>
          <p:cNvSpPr txBox="1">
            <a:spLocks noGrp="1"/>
          </p:cNvSpPr>
          <p:nvPr>
            <p:ph type="title"/>
          </p:nvPr>
        </p:nvSpPr>
        <p:spPr>
          <a:xfrm>
            <a:off x="495413" y="1871333"/>
            <a:ext cx="5067157" cy="135585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dirty="0"/>
              <a:t>הפתרון הפוטוגרמטרי בשטח אורבני של בניינים</a:t>
            </a:r>
          </a:p>
        </p:txBody>
      </p:sp>
      <p:pic>
        <p:nvPicPr>
          <p:cNvPr id="410" name="Google Shape;410;p40"/>
          <p:cNvPicPr preferRelativeResize="0">
            <a:picLocks noGrp="1"/>
          </p:cNvPicPr>
          <p:nvPr>
            <p:ph type="pic" idx="3"/>
          </p:nvPr>
        </p:nvPicPr>
        <p:blipFill rotWithShape="1">
          <a:blip r:embed="rId3" cstate="email">
            <a:alphaModFix/>
            <a:extLst>
              <a:ext uri="{28A0092B-C50C-407E-A947-70E740481C1C}">
                <a14:useLocalDpi xmlns:a14="http://schemas.microsoft.com/office/drawing/2010/main"/>
              </a:ext>
            </a:extLst>
          </a:blip>
          <a:srcRect/>
          <a:stretch/>
        </p:blipFill>
        <p:spPr>
          <a:xfrm>
            <a:off x="5762661" y="543600"/>
            <a:ext cx="2746200" cy="4056300"/>
          </a:xfrm>
          <a:prstGeom prst="roundRect">
            <a:avLst>
              <a:gd name="adj" fmla="val 16667"/>
            </a:avLst>
          </a:prstGeom>
        </p:spPr>
      </p:pic>
      <p:grpSp>
        <p:nvGrpSpPr>
          <p:cNvPr id="415" name="Google Shape;415;p40"/>
          <p:cNvGrpSpPr/>
          <p:nvPr/>
        </p:nvGrpSpPr>
        <p:grpSpPr>
          <a:xfrm>
            <a:off x="6613015" y="2459542"/>
            <a:ext cx="356513" cy="450277"/>
            <a:chOff x="4119480" y="2387880"/>
            <a:chExt cx="1460520" cy="1844640"/>
          </a:xfrm>
        </p:grpSpPr>
        <p:sp>
          <p:nvSpPr>
            <p:cNvPr id="416" name="Google Shape;416;p40"/>
            <p:cNvSpPr/>
            <p:nvPr/>
          </p:nvSpPr>
          <p:spPr>
            <a:xfrm>
              <a:off x="4214160" y="2387880"/>
              <a:ext cx="1365840" cy="1844640"/>
            </a:xfrm>
            <a:custGeom>
              <a:avLst/>
              <a:gdLst/>
              <a:ahLst/>
              <a:cxnLst/>
              <a:rect l="l" t="t" r="r" b="b"/>
              <a:pathLst>
                <a:path w="3794" h="5124" extrusionOk="0">
                  <a:moveTo>
                    <a:pt x="3794" y="1896"/>
                  </a:moveTo>
                  <a:cubicBezTo>
                    <a:pt x="3794" y="847"/>
                    <a:pt x="2947" y="0"/>
                    <a:pt x="1899" y="0"/>
                  </a:cubicBezTo>
                  <a:cubicBezTo>
                    <a:pt x="850" y="0"/>
                    <a:pt x="0" y="847"/>
                    <a:pt x="0" y="1896"/>
                  </a:cubicBezTo>
                  <a:cubicBezTo>
                    <a:pt x="0" y="2196"/>
                    <a:pt x="72" y="2480"/>
                    <a:pt x="198" y="2736"/>
                  </a:cubicBezTo>
                  <a:lnTo>
                    <a:pt x="198" y="2736"/>
                  </a:lnTo>
                  <a:lnTo>
                    <a:pt x="198" y="2736"/>
                  </a:lnTo>
                  <a:cubicBezTo>
                    <a:pt x="277" y="2897"/>
                    <a:pt x="379" y="3044"/>
                    <a:pt x="495" y="3173"/>
                  </a:cubicBezTo>
                  <a:lnTo>
                    <a:pt x="1564" y="5124"/>
                  </a:lnTo>
                  <a:lnTo>
                    <a:pt x="1827" y="5124"/>
                  </a:lnTo>
                  <a:lnTo>
                    <a:pt x="3432" y="3023"/>
                  </a:lnTo>
                  <a:lnTo>
                    <a:pt x="3425" y="3020"/>
                  </a:lnTo>
                  <a:cubicBezTo>
                    <a:pt x="3657" y="2705"/>
                    <a:pt x="3794" y="2316"/>
                    <a:pt x="3794" y="189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40"/>
            <p:cNvSpPr/>
            <p:nvPr/>
          </p:nvSpPr>
          <p:spPr>
            <a:xfrm>
              <a:off x="4119480" y="2387880"/>
              <a:ext cx="1364760" cy="1844640"/>
            </a:xfrm>
            <a:custGeom>
              <a:avLst/>
              <a:gdLst/>
              <a:ahLst/>
              <a:cxnLst/>
              <a:rect l="l" t="t" r="r" b="b"/>
              <a:pathLst>
                <a:path w="3791" h="5124" extrusionOk="0">
                  <a:moveTo>
                    <a:pt x="3791" y="1896"/>
                  </a:moveTo>
                  <a:cubicBezTo>
                    <a:pt x="3791" y="847"/>
                    <a:pt x="2944" y="0"/>
                    <a:pt x="1895" y="0"/>
                  </a:cubicBezTo>
                  <a:cubicBezTo>
                    <a:pt x="847" y="0"/>
                    <a:pt x="0" y="847"/>
                    <a:pt x="0" y="1896"/>
                  </a:cubicBezTo>
                  <a:cubicBezTo>
                    <a:pt x="0" y="2196"/>
                    <a:pt x="68" y="2480"/>
                    <a:pt x="195" y="2736"/>
                  </a:cubicBezTo>
                  <a:lnTo>
                    <a:pt x="195" y="2736"/>
                  </a:lnTo>
                  <a:lnTo>
                    <a:pt x="195" y="2736"/>
                  </a:lnTo>
                  <a:cubicBezTo>
                    <a:pt x="273" y="2897"/>
                    <a:pt x="376" y="3044"/>
                    <a:pt x="492" y="3173"/>
                  </a:cubicBezTo>
                  <a:lnTo>
                    <a:pt x="1827" y="5124"/>
                  </a:lnTo>
                  <a:lnTo>
                    <a:pt x="3429" y="3023"/>
                  </a:lnTo>
                  <a:lnTo>
                    <a:pt x="3422" y="3020"/>
                  </a:lnTo>
                  <a:cubicBezTo>
                    <a:pt x="3654" y="2705"/>
                    <a:pt x="3791" y="2316"/>
                    <a:pt x="3791" y="18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40"/>
            <p:cNvSpPr/>
            <p:nvPr/>
          </p:nvSpPr>
          <p:spPr>
            <a:xfrm>
              <a:off x="4489560" y="2755440"/>
              <a:ext cx="624600" cy="624960"/>
            </a:xfrm>
            <a:custGeom>
              <a:avLst/>
              <a:gdLst/>
              <a:ahLst/>
              <a:cxnLst/>
              <a:rect l="l" t="t" r="r" b="b"/>
              <a:pathLst>
                <a:path w="1735" h="1736" extrusionOk="0">
                  <a:moveTo>
                    <a:pt x="0" y="868"/>
                  </a:moveTo>
                  <a:cubicBezTo>
                    <a:pt x="0" y="1346"/>
                    <a:pt x="389" y="1736"/>
                    <a:pt x="867" y="1736"/>
                  </a:cubicBezTo>
                  <a:cubicBezTo>
                    <a:pt x="1345" y="1736"/>
                    <a:pt x="1735" y="1346"/>
                    <a:pt x="1735" y="868"/>
                  </a:cubicBezTo>
                  <a:cubicBezTo>
                    <a:pt x="1735" y="390"/>
                    <a:pt x="1345" y="0"/>
                    <a:pt x="867" y="0"/>
                  </a:cubicBezTo>
                  <a:cubicBezTo>
                    <a:pt x="389" y="0"/>
                    <a:pt x="0" y="390"/>
                    <a:pt x="0" y="86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0516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3"/>
          <p:cNvSpPr txBox="1">
            <a:spLocks noGrp="1"/>
          </p:cNvSpPr>
          <p:nvPr>
            <p:ph type="title"/>
          </p:nvPr>
        </p:nvSpPr>
        <p:spPr>
          <a:xfrm>
            <a:off x="527901" y="357675"/>
            <a:ext cx="7902849" cy="672600"/>
          </a:xfrm>
          <a:prstGeom prst="rect">
            <a:avLst/>
          </a:prstGeom>
        </p:spPr>
        <p:txBody>
          <a:bodyPr spcFirstLastPara="1" wrap="square" lIns="91425" tIns="91425" rIns="91425" bIns="91425" anchor="t" anchorCtr="0">
            <a:noAutofit/>
          </a:bodyPr>
          <a:lstStyle/>
          <a:p>
            <a:pPr marL="0" indent="0" rtl="1">
              <a:buNone/>
            </a:pPr>
            <a:r>
              <a:rPr lang="he-IL" sz="3200" b="1" dirty="0">
                <a:effectLst/>
                <a:latin typeface="Calibri" panose="020F0502020204030204" pitchFamily="34" charset="0"/>
                <a:ea typeface="Calibri" panose="020F0502020204030204" pitchFamily="34" charset="0"/>
                <a:cs typeface="Calibri" panose="020F0502020204030204" pitchFamily="34" charset="0"/>
              </a:rPr>
              <a:t>אתגרים עיקריים ביצירת </a:t>
            </a:r>
            <a:br>
              <a:rPr lang="he-IL" sz="3200" b="1" dirty="0">
                <a:effectLst/>
                <a:latin typeface="Calibri" panose="020F0502020204030204" pitchFamily="34" charset="0"/>
                <a:ea typeface="Calibri" panose="020F0502020204030204" pitchFamily="34" charset="0"/>
                <a:cs typeface="Calibri" panose="020F0502020204030204" pitchFamily="34" charset="0"/>
              </a:rPr>
            </a:br>
            <a:r>
              <a:rPr lang="he-IL" sz="3200" b="1" dirty="0">
                <a:effectLst/>
                <a:latin typeface="Calibri" panose="020F0502020204030204" pitchFamily="34" charset="0"/>
                <a:ea typeface="Calibri" panose="020F0502020204030204" pitchFamily="34" charset="0"/>
                <a:cs typeface="Calibri" panose="020F0502020204030204" pitchFamily="34" charset="0"/>
              </a:rPr>
              <a:t>המודל הפוטוגרמטרי בשטח אורבני:</a:t>
            </a:r>
          </a:p>
        </p:txBody>
      </p:sp>
      <p:sp>
        <p:nvSpPr>
          <p:cNvPr id="456" name="Google Shape;456;p43"/>
          <p:cNvSpPr txBox="1">
            <a:spLocks noGrp="1"/>
          </p:cNvSpPr>
          <p:nvPr>
            <p:ph type="subTitle" idx="5"/>
          </p:nvPr>
        </p:nvSpPr>
        <p:spPr>
          <a:xfrm>
            <a:off x="5491034" y="1548444"/>
            <a:ext cx="2953200" cy="452700"/>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he-IL" b="1" dirty="0">
                <a:latin typeface="Calibri" panose="020F0502020204030204" pitchFamily="34" charset="0"/>
                <a:ea typeface="Calibri" panose="020F0502020204030204" pitchFamily="34" charset="0"/>
                <a:cs typeface="Calibri" panose="020F0502020204030204" pitchFamily="34" charset="0"/>
              </a:rPr>
              <a:t>מבנים גבוהים וצפופים</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457" name="Google Shape;457;p43"/>
          <p:cNvSpPr txBox="1">
            <a:spLocks noGrp="1"/>
          </p:cNvSpPr>
          <p:nvPr>
            <p:ph type="subTitle" idx="6"/>
          </p:nvPr>
        </p:nvSpPr>
        <p:spPr>
          <a:xfrm>
            <a:off x="5490708" y="1993492"/>
            <a:ext cx="2953200" cy="10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בשטח עירוני עם בניינים צפופים וגבוהים, יש צורך בדיוק גבוה מאוד כדי להבטיח את תקפות המדידה.</a:t>
            </a:r>
          </a:p>
        </p:txBody>
      </p:sp>
      <p:sp>
        <p:nvSpPr>
          <p:cNvPr id="458" name="Google Shape;458;p43"/>
          <p:cNvSpPr txBox="1">
            <a:spLocks noGrp="1"/>
          </p:cNvSpPr>
          <p:nvPr>
            <p:ph type="subTitle" idx="7"/>
          </p:nvPr>
        </p:nvSpPr>
        <p:spPr>
          <a:xfrm>
            <a:off x="5490877" y="2617648"/>
            <a:ext cx="2953200" cy="45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b="1" dirty="0">
                <a:effectLst/>
                <a:latin typeface="Calibri" panose="020F0502020204030204" pitchFamily="34" charset="0"/>
                <a:ea typeface="Calibri" panose="020F0502020204030204" pitchFamily="34" charset="0"/>
                <a:cs typeface="Calibri" panose="020F0502020204030204" pitchFamily="34" charset="0"/>
              </a:rPr>
              <a:t>פענוח מימדי עצמים</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459" name="Google Shape;459;p43"/>
          <p:cNvSpPr txBox="1">
            <a:spLocks noGrp="1"/>
          </p:cNvSpPr>
          <p:nvPr>
            <p:ph type="subTitle" idx="8"/>
          </p:nvPr>
        </p:nvSpPr>
        <p:spPr>
          <a:xfrm>
            <a:off x="5490865" y="3061582"/>
            <a:ext cx="2953200" cy="1069200"/>
          </a:xfrm>
          <a:prstGeom prst="rect">
            <a:avLst/>
          </a:prstGeom>
        </p:spPr>
        <p:txBody>
          <a:bodyPr spcFirstLastPara="1" wrap="square" lIns="91425" tIns="91425" rIns="91425" bIns="91425" anchor="t" anchorCtr="0">
            <a:noAutofit/>
          </a:bodyPr>
          <a:lstStyle/>
          <a:p>
            <a:pPr marL="0" indent="0"/>
            <a:r>
              <a:rPr lang="he-IL" dirty="0">
                <a:latin typeface="Calibri" panose="020F0502020204030204" pitchFamily="34" charset="0"/>
                <a:ea typeface="Calibri" panose="020F0502020204030204" pitchFamily="34" charset="0"/>
                <a:cs typeface="Calibri" panose="020F0502020204030204" pitchFamily="34" charset="0"/>
              </a:rPr>
              <a:t>הבנת מבנה הגופים המצולמים – גובה, היקף, עומק, רוחב וצורת המבנה כגון אנדרטאות, קניונים, בנייני מגורים ועוד.</a:t>
            </a:r>
          </a:p>
        </p:txBody>
      </p:sp>
      <p:sp>
        <p:nvSpPr>
          <p:cNvPr id="460" name="Google Shape;460;p43"/>
          <p:cNvSpPr txBox="1">
            <a:spLocks noGrp="1"/>
          </p:cNvSpPr>
          <p:nvPr>
            <p:ph type="subTitle" idx="1"/>
          </p:nvPr>
        </p:nvSpPr>
        <p:spPr>
          <a:xfrm>
            <a:off x="670877" y="1548444"/>
            <a:ext cx="2953200" cy="45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b="1" dirty="0">
                <a:latin typeface="Calibri" panose="020F0502020204030204" pitchFamily="34" charset="0"/>
                <a:ea typeface="Calibri" panose="020F0502020204030204" pitchFamily="34" charset="0"/>
                <a:cs typeface="Calibri" panose="020F0502020204030204" pitchFamily="34" charset="0"/>
              </a:rPr>
              <a:t>מכשולים בשטח</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461" name="Google Shape;461;p43"/>
          <p:cNvSpPr txBox="1">
            <a:spLocks noGrp="1"/>
          </p:cNvSpPr>
          <p:nvPr>
            <p:ph type="subTitle" idx="2"/>
          </p:nvPr>
        </p:nvSpPr>
        <p:spPr>
          <a:xfrm>
            <a:off x="670864" y="1993537"/>
            <a:ext cx="2953200" cy="10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e-IL" dirty="0">
                <a:effectLst/>
                <a:latin typeface="Calibri" panose="020F0502020204030204" pitchFamily="34" charset="0"/>
                <a:ea typeface="Calibri" panose="020F0502020204030204" pitchFamily="34" charset="0"/>
                <a:cs typeface="Calibri" panose="020F0502020204030204" pitchFamily="34" charset="0"/>
              </a:rPr>
              <a:t> עצמים כמו עצים ובניינים עלולים להסתיר חלק מהשטח בצילום האווירי.</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462" name="Google Shape;462;p43"/>
          <p:cNvSpPr txBox="1">
            <a:spLocks noGrp="1"/>
          </p:cNvSpPr>
          <p:nvPr>
            <p:ph type="subTitle" idx="3"/>
          </p:nvPr>
        </p:nvSpPr>
        <p:spPr>
          <a:xfrm>
            <a:off x="670864" y="2617661"/>
            <a:ext cx="2953200" cy="45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b="1" dirty="0">
                <a:effectLst/>
                <a:latin typeface="Calibri" panose="020F0502020204030204" pitchFamily="34" charset="0"/>
                <a:ea typeface="Calibri" panose="020F0502020204030204" pitchFamily="34" charset="0"/>
                <a:cs typeface="Calibri" panose="020F0502020204030204" pitchFamily="34" charset="0"/>
              </a:rPr>
              <a:t>עצמים בעלי צורות שונות</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463" name="Google Shape;463;p43"/>
          <p:cNvSpPr txBox="1">
            <a:spLocks noGrp="1"/>
          </p:cNvSpPr>
          <p:nvPr>
            <p:ph type="subTitle" idx="4"/>
          </p:nvPr>
        </p:nvSpPr>
        <p:spPr>
          <a:xfrm>
            <a:off x="670852" y="3062705"/>
            <a:ext cx="2953200" cy="1069200"/>
          </a:xfrm>
          <a:prstGeom prst="rect">
            <a:avLst/>
          </a:prstGeom>
        </p:spPr>
        <p:txBody>
          <a:bodyPr spcFirstLastPara="1" wrap="square" lIns="91425" tIns="91425" rIns="91425" bIns="91425" anchor="t" anchorCtr="0">
            <a:noAutofit/>
          </a:bodyPr>
          <a:lstStyle/>
          <a:p>
            <a:pPr marL="0" indent="0"/>
            <a:r>
              <a:rPr lang="he-IL" dirty="0">
                <a:latin typeface="Calibri" panose="020F0502020204030204" pitchFamily="34" charset="0"/>
                <a:ea typeface="Calibri" panose="020F0502020204030204" pitchFamily="34" charset="0"/>
                <a:cs typeface="Calibri" panose="020F0502020204030204" pitchFamily="34" charset="0"/>
              </a:rPr>
              <a:t>עצמים בעלי צורה ייחודית מצריכים טיפול נוסף מיוחד במודל כגון גינות משחקים, פארקי שעשועים ועוד.</a:t>
            </a:r>
            <a:endParaRPr lang="he-IL"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462;p43">
            <a:extLst>
              <a:ext uri="{FF2B5EF4-FFF2-40B4-BE49-F238E27FC236}">
                <a16:creationId xmlns:a16="http://schemas.microsoft.com/office/drawing/2014/main" id="{1DE17916-642A-02F2-AC91-54CA3B75679F}"/>
              </a:ext>
            </a:extLst>
          </p:cNvPr>
          <p:cNvSpPr txBox="1">
            <a:spLocks/>
          </p:cNvSpPr>
          <p:nvPr/>
        </p:nvSpPr>
        <p:spPr>
          <a:xfrm>
            <a:off x="3007334" y="3629256"/>
            <a:ext cx="2953200" cy="45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ctr" rtl="0">
              <a:lnSpc>
                <a:spcPct val="115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2pPr>
            <a:lvl3pPr marL="1371600" marR="0" lvl="2" indent="-317500" algn="ctr" rtl="0">
              <a:lnSpc>
                <a:spcPct val="115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3pPr>
            <a:lvl4pPr marL="1828800" marR="0" lvl="3" indent="-317500" algn="ctr" rtl="0">
              <a:lnSpc>
                <a:spcPct val="115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4pPr>
            <a:lvl5pPr marL="2286000" marR="0" lvl="4" indent="-317500" algn="ctr" rtl="0">
              <a:lnSpc>
                <a:spcPct val="115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5pPr>
            <a:lvl6pPr marL="2743200" marR="0" lvl="5" indent="-317500" algn="ctr" rtl="0">
              <a:lnSpc>
                <a:spcPct val="115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6pPr>
            <a:lvl7pPr marL="3200400" marR="0" lvl="6" indent="-317500" algn="ctr" rtl="0">
              <a:lnSpc>
                <a:spcPct val="115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7pPr>
            <a:lvl8pPr marL="3657600" marR="0" lvl="7" indent="-317500" algn="ctr" rtl="0">
              <a:lnSpc>
                <a:spcPct val="115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8pPr>
            <a:lvl9pPr marL="4114800" marR="0" lvl="8" indent="-317500" algn="ctr" rtl="0">
              <a:lnSpc>
                <a:spcPct val="115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9pPr>
          </a:lstStyle>
          <a:p>
            <a:pPr marL="0" indent="0"/>
            <a:r>
              <a:rPr lang="he-IL" b="1" dirty="0">
                <a:latin typeface="Calibri" panose="020F0502020204030204" pitchFamily="34" charset="0"/>
                <a:ea typeface="Calibri" panose="020F0502020204030204" pitchFamily="34" charset="0"/>
                <a:cs typeface="Calibri" panose="020F0502020204030204" pitchFamily="34" charset="0"/>
              </a:rPr>
              <a:t>ניהול מידע</a:t>
            </a:r>
            <a:endParaRPr lang="he-IL" dirty="0">
              <a:latin typeface="Calibri" panose="020F0502020204030204" pitchFamily="34" charset="0"/>
              <a:ea typeface="Calibri" panose="020F0502020204030204" pitchFamily="34" charset="0"/>
              <a:cs typeface="Calibri" panose="020F0502020204030204" pitchFamily="34" charset="0"/>
            </a:endParaRPr>
          </a:p>
        </p:txBody>
      </p:sp>
      <p:sp>
        <p:nvSpPr>
          <p:cNvPr id="3" name="Google Shape;463;p43">
            <a:extLst>
              <a:ext uri="{FF2B5EF4-FFF2-40B4-BE49-F238E27FC236}">
                <a16:creationId xmlns:a16="http://schemas.microsoft.com/office/drawing/2014/main" id="{E4C322EA-446A-026A-90F5-B9324859E83D}"/>
              </a:ext>
            </a:extLst>
          </p:cNvPr>
          <p:cNvSpPr txBox="1">
            <a:spLocks/>
          </p:cNvSpPr>
          <p:nvPr/>
        </p:nvSpPr>
        <p:spPr>
          <a:xfrm>
            <a:off x="3007322" y="4074300"/>
            <a:ext cx="2953200" cy="10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Baloo 2"/>
              <a:buNone/>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2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2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2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2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2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2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2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200" b="0" i="0" u="none" strike="noStrike" cap="none">
                <a:solidFill>
                  <a:schemeClr val="dk1"/>
                </a:solidFill>
                <a:latin typeface="Baloo 2"/>
                <a:ea typeface="Baloo 2"/>
                <a:cs typeface="Baloo 2"/>
                <a:sym typeface="Baloo 2"/>
              </a:defRPr>
            </a:lvl9pPr>
          </a:lstStyle>
          <a:p>
            <a:pPr marL="0" indent="0" rtl="1"/>
            <a:r>
              <a:rPr lang="he-IL" dirty="0">
                <a:latin typeface="Calibri" panose="020F0502020204030204" pitchFamily="34" charset="0"/>
                <a:ea typeface="Calibri" panose="020F0502020204030204" pitchFamily="34" charset="0"/>
                <a:cs typeface="Calibri" panose="020F0502020204030204" pitchFamily="34" charset="0"/>
              </a:rPr>
              <a:t>כמות גדולה מאוד של נתונים אותם צריך לעבד, לנתח ולשמור ב</a:t>
            </a:r>
            <a:r>
              <a:rPr lang="en-US" dirty="0">
                <a:latin typeface="Calibri" panose="020F0502020204030204" pitchFamily="34" charset="0"/>
                <a:ea typeface="Calibri" panose="020F0502020204030204" pitchFamily="34" charset="0"/>
                <a:cs typeface="Calibri" panose="020F0502020204030204" pitchFamily="34" charset="0"/>
              </a:rPr>
              <a:t>DB </a:t>
            </a:r>
            <a:r>
              <a:rPr lang="he-IL" dirty="0">
                <a:latin typeface="Calibri" panose="020F0502020204030204" pitchFamily="34" charset="0"/>
                <a:ea typeface="Calibri" panose="020F0502020204030204" pitchFamily="34" charset="0"/>
                <a:cs typeface="Calibri" panose="020F0502020204030204" pitchFamily="34" charset="0"/>
              </a:rPr>
              <a:t> ולשלוף במהירות.</a:t>
            </a:r>
          </a:p>
        </p:txBody>
      </p:sp>
      <p:grpSp>
        <p:nvGrpSpPr>
          <p:cNvPr id="4" name="Google Shape;789;p40">
            <a:extLst>
              <a:ext uri="{FF2B5EF4-FFF2-40B4-BE49-F238E27FC236}">
                <a16:creationId xmlns:a16="http://schemas.microsoft.com/office/drawing/2014/main" id="{168AF512-F08B-F20E-AB32-5A8AB7B939A0}"/>
              </a:ext>
            </a:extLst>
          </p:cNvPr>
          <p:cNvGrpSpPr/>
          <p:nvPr/>
        </p:nvGrpSpPr>
        <p:grpSpPr>
          <a:xfrm flipH="1">
            <a:off x="3675317" y="2154307"/>
            <a:ext cx="1608015" cy="957696"/>
            <a:chOff x="3024078" y="1987423"/>
            <a:chExt cx="3101881" cy="1847763"/>
          </a:xfrm>
        </p:grpSpPr>
        <p:grpSp>
          <p:nvGrpSpPr>
            <p:cNvPr id="5" name="Google Shape;790;p40">
              <a:extLst>
                <a:ext uri="{FF2B5EF4-FFF2-40B4-BE49-F238E27FC236}">
                  <a16:creationId xmlns:a16="http://schemas.microsoft.com/office/drawing/2014/main" id="{68C94B6A-E488-5FA8-551D-0E09440D1F8F}"/>
                </a:ext>
              </a:extLst>
            </p:cNvPr>
            <p:cNvGrpSpPr/>
            <p:nvPr/>
          </p:nvGrpSpPr>
          <p:grpSpPr>
            <a:xfrm>
              <a:off x="3339466" y="2138929"/>
              <a:ext cx="2455292" cy="1617889"/>
              <a:chOff x="-3209756" y="1803812"/>
              <a:chExt cx="2235335" cy="1472951"/>
            </a:xfrm>
          </p:grpSpPr>
          <p:grpSp>
            <p:nvGrpSpPr>
              <p:cNvPr id="26" name="Google Shape;791;p40">
                <a:extLst>
                  <a:ext uri="{FF2B5EF4-FFF2-40B4-BE49-F238E27FC236}">
                    <a16:creationId xmlns:a16="http://schemas.microsoft.com/office/drawing/2014/main" id="{16FC6A34-6A70-9ACF-A47D-A906E3500452}"/>
                  </a:ext>
                </a:extLst>
              </p:cNvPr>
              <p:cNvGrpSpPr/>
              <p:nvPr/>
            </p:nvGrpSpPr>
            <p:grpSpPr>
              <a:xfrm>
                <a:off x="-1885420" y="1803812"/>
                <a:ext cx="163333" cy="251385"/>
                <a:chOff x="-3916750" y="2838725"/>
                <a:chExt cx="106150" cy="163375"/>
              </a:xfrm>
            </p:grpSpPr>
            <p:sp>
              <p:nvSpPr>
                <p:cNvPr id="515" name="Google Shape;792;p40">
                  <a:extLst>
                    <a:ext uri="{FF2B5EF4-FFF2-40B4-BE49-F238E27FC236}">
                      <a16:creationId xmlns:a16="http://schemas.microsoft.com/office/drawing/2014/main" id="{96334839-AB57-964B-00EC-3CB98DE257AA}"/>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6" name="Google Shape;793;p40">
                  <a:extLst>
                    <a:ext uri="{FF2B5EF4-FFF2-40B4-BE49-F238E27FC236}">
                      <a16:creationId xmlns:a16="http://schemas.microsoft.com/office/drawing/2014/main" id="{469B4BA6-44D5-A9BF-5566-6243D265AD76}"/>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7" name="Google Shape;794;p40">
                  <a:extLst>
                    <a:ext uri="{FF2B5EF4-FFF2-40B4-BE49-F238E27FC236}">
                      <a16:creationId xmlns:a16="http://schemas.microsoft.com/office/drawing/2014/main" id="{26A6DB6C-D853-882B-2743-00918B40A919}"/>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8" name="Google Shape;795;p40">
                  <a:extLst>
                    <a:ext uri="{FF2B5EF4-FFF2-40B4-BE49-F238E27FC236}">
                      <a16:creationId xmlns:a16="http://schemas.microsoft.com/office/drawing/2014/main" id="{CFA94AEE-78DB-2B7B-05C8-A04DDD1F5578}"/>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9" name="Google Shape;796;p40">
                  <a:extLst>
                    <a:ext uri="{FF2B5EF4-FFF2-40B4-BE49-F238E27FC236}">
                      <a16:creationId xmlns:a16="http://schemas.microsoft.com/office/drawing/2014/main" id="{0D1CC241-D9D4-79B5-8300-979DB155609C}"/>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0" name="Google Shape;797;p40">
                  <a:extLst>
                    <a:ext uri="{FF2B5EF4-FFF2-40B4-BE49-F238E27FC236}">
                      <a16:creationId xmlns:a16="http://schemas.microsoft.com/office/drawing/2014/main" id="{407F626C-57CC-C0B1-FA68-3D47D275E51D}"/>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7" name="Google Shape;798;p40">
                <a:extLst>
                  <a:ext uri="{FF2B5EF4-FFF2-40B4-BE49-F238E27FC236}">
                    <a16:creationId xmlns:a16="http://schemas.microsoft.com/office/drawing/2014/main" id="{1C27E44E-6264-F5C8-3362-366FA960A288}"/>
                  </a:ext>
                </a:extLst>
              </p:cNvPr>
              <p:cNvGrpSpPr/>
              <p:nvPr/>
            </p:nvGrpSpPr>
            <p:grpSpPr>
              <a:xfrm>
                <a:off x="-1137754" y="2214606"/>
                <a:ext cx="163333" cy="251385"/>
                <a:chOff x="-3916750" y="2838725"/>
                <a:chExt cx="106150" cy="163375"/>
              </a:xfrm>
            </p:grpSpPr>
            <p:sp>
              <p:nvSpPr>
                <p:cNvPr id="509" name="Google Shape;799;p40">
                  <a:extLst>
                    <a:ext uri="{FF2B5EF4-FFF2-40B4-BE49-F238E27FC236}">
                      <a16:creationId xmlns:a16="http://schemas.microsoft.com/office/drawing/2014/main" id="{2E370F2B-2EC4-FEE3-AA5C-DA8CA9C99086}"/>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0" name="Google Shape;800;p40">
                  <a:extLst>
                    <a:ext uri="{FF2B5EF4-FFF2-40B4-BE49-F238E27FC236}">
                      <a16:creationId xmlns:a16="http://schemas.microsoft.com/office/drawing/2014/main" id="{1D4333A3-F741-A7CD-4801-6702BC707066}"/>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1" name="Google Shape;801;p40">
                  <a:extLst>
                    <a:ext uri="{FF2B5EF4-FFF2-40B4-BE49-F238E27FC236}">
                      <a16:creationId xmlns:a16="http://schemas.microsoft.com/office/drawing/2014/main" id="{8CCA02A9-B20C-A114-9538-589BFFBEDF1C}"/>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2" name="Google Shape;802;p40">
                  <a:extLst>
                    <a:ext uri="{FF2B5EF4-FFF2-40B4-BE49-F238E27FC236}">
                      <a16:creationId xmlns:a16="http://schemas.microsoft.com/office/drawing/2014/main" id="{26D4BCEE-DF2C-1754-290B-DC408BB91312}"/>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3" name="Google Shape;803;p40">
                  <a:extLst>
                    <a:ext uri="{FF2B5EF4-FFF2-40B4-BE49-F238E27FC236}">
                      <a16:creationId xmlns:a16="http://schemas.microsoft.com/office/drawing/2014/main" id="{D5D793F0-1FD1-B6B1-E859-BEC69A98D20D}"/>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4" name="Google Shape;804;p40">
                  <a:extLst>
                    <a:ext uri="{FF2B5EF4-FFF2-40B4-BE49-F238E27FC236}">
                      <a16:creationId xmlns:a16="http://schemas.microsoft.com/office/drawing/2014/main" id="{2693553D-1CBA-F137-7CE2-F4DCD32E39D1}"/>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8" name="Google Shape;805;p40">
                <a:extLst>
                  <a:ext uri="{FF2B5EF4-FFF2-40B4-BE49-F238E27FC236}">
                    <a16:creationId xmlns:a16="http://schemas.microsoft.com/office/drawing/2014/main" id="{1C06BF68-5BF5-F52C-2A48-3F4D58322272}"/>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806;p40">
                <a:extLst>
                  <a:ext uri="{FF2B5EF4-FFF2-40B4-BE49-F238E27FC236}">
                    <a16:creationId xmlns:a16="http://schemas.microsoft.com/office/drawing/2014/main" id="{EDE0DE75-54D9-F569-E482-2AF324BBF130}"/>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807;p40">
                <a:extLst>
                  <a:ext uri="{FF2B5EF4-FFF2-40B4-BE49-F238E27FC236}">
                    <a16:creationId xmlns:a16="http://schemas.microsoft.com/office/drawing/2014/main" id="{5A623EA5-DF18-4FA0-E5B6-F8F8A1A55EFC}"/>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808;p40">
                <a:extLst>
                  <a:ext uri="{FF2B5EF4-FFF2-40B4-BE49-F238E27FC236}">
                    <a16:creationId xmlns:a16="http://schemas.microsoft.com/office/drawing/2014/main" id="{CE59205F-6ED5-7C9F-8D0F-BC6D118D74D2}"/>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809;p40">
                <a:extLst>
                  <a:ext uri="{FF2B5EF4-FFF2-40B4-BE49-F238E27FC236}">
                    <a16:creationId xmlns:a16="http://schemas.microsoft.com/office/drawing/2014/main" id="{FB9AF058-451E-1075-EACB-9CF8AD6C817A}"/>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810;p40">
                <a:extLst>
                  <a:ext uri="{FF2B5EF4-FFF2-40B4-BE49-F238E27FC236}">
                    <a16:creationId xmlns:a16="http://schemas.microsoft.com/office/drawing/2014/main" id="{F0683FB4-6E5E-5086-FBE9-6E1BFAEA4EB3}"/>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811;p40">
                <a:extLst>
                  <a:ext uri="{FF2B5EF4-FFF2-40B4-BE49-F238E27FC236}">
                    <a16:creationId xmlns:a16="http://schemas.microsoft.com/office/drawing/2014/main" id="{96E0BD13-7FA8-1A1E-BA72-21B8EEA5B430}"/>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812;p40">
                <a:extLst>
                  <a:ext uri="{FF2B5EF4-FFF2-40B4-BE49-F238E27FC236}">
                    <a16:creationId xmlns:a16="http://schemas.microsoft.com/office/drawing/2014/main" id="{34646C90-B46B-20E3-3B32-FF02C416D4F9}"/>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813;p40">
                <a:extLst>
                  <a:ext uri="{FF2B5EF4-FFF2-40B4-BE49-F238E27FC236}">
                    <a16:creationId xmlns:a16="http://schemas.microsoft.com/office/drawing/2014/main" id="{38D7DAF7-E161-AE55-116F-F62F26B65C96}"/>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814;p40">
                <a:extLst>
                  <a:ext uri="{FF2B5EF4-FFF2-40B4-BE49-F238E27FC236}">
                    <a16:creationId xmlns:a16="http://schemas.microsoft.com/office/drawing/2014/main" id="{4500D9B1-CE72-8775-BE45-28E3768C4478}"/>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815;p40">
                <a:extLst>
                  <a:ext uri="{FF2B5EF4-FFF2-40B4-BE49-F238E27FC236}">
                    <a16:creationId xmlns:a16="http://schemas.microsoft.com/office/drawing/2014/main" id="{EEE34B02-94E3-4968-9021-BFF34FC50512}"/>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816;p40">
                <a:extLst>
                  <a:ext uri="{FF2B5EF4-FFF2-40B4-BE49-F238E27FC236}">
                    <a16:creationId xmlns:a16="http://schemas.microsoft.com/office/drawing/2014/main" id="{ADAC77E0-7F2E-C137-1BFD-874B995DD8F7}"/>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rgbClr val="ABBC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817;p40">
                <a:extLst>
                  <a:ext uri="{FF2B5EF4-FFF2-40B4-BE49-F238E27FC236}">
                    <a16:creationId xmlns:a16="http://schemas.microsoft.com/office/drawing/2014/main" id="{A52D8F1E-8D29-876F-EE9E-4B0D4FA9EB87}"/>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818;p40">
                <a:extLst>
                  <a:ext uri="{FF2B5EF4-FFF2-40B4-BE49-F238E27FC236}">
                    <a16:creationId xmlns:a16="http://schemas.microsoft.com/office/drawing/2014/main" id="{7F1C1136-0FD8-BA93-C337-882F0FEEF543}"/>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819;p40">
                <a:extLst>
                  <a:ext uri="{FF2B5EF4-FFF2-40B4-BE49-F238E27FC236}">
                    <a16:creationId xmlns:a16="http://schemas.microsoft.com/office/drawing/2014/main" id="{405D6791-7677-4F47-3DEC-7F30CA30EEBE}"/>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820;p40">
                <a:extLst>
                  <a:ext uri="{FF2B5EF4-FFF2-40B4-BE49-F238E27FC236}">
                    <a16:creationId xmlns:a16="http://schemas.microsoft.com/office/drawing/2014/main" id="{D1534BC9-B54B-B9FE-C8B2-9088503BF07E}"/>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821;p40">
                <a:extLst>
                  <a:ext uri="{FF2B5EF4-FFF2-40B4-BE49-F238E27FC236}">
                    <a16:creationId xmlns:a16="http://schemas.microsoft.com/office/drawing/2014/main" id="{8E8F5563-1B58-D700-F087-434D0BF27D4A}"/>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822;p40">
                <a:extLst>
                  <a:ext uri="{FF2B5EF4-FFF2-40B4-BE49-F238E27FC236}">
                    <a16:creationId xmlns:a16="http://schemas.microsoft.com/office/drawing/2014/main" id="{E7B9154E-CA13-1A1A-8D3F-029B79AFC106}"/>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823;p40">
                <a:extLst>
                  <a:ext uri="{FF2B5EF4-FFF2-40B4-BE49-F238E27FC236}">
                    <a16:creationId xmlns:a16="http://schemas.microsoft.com/office/drawing/2014/main" id="{C22569A6-3163-923C-9282-11AA8CB10C36}"/>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824;p40">
                <a:extLst>
                  <a:ext uri="{FF2B5EF4-FFF2-40B4-BE49-F238E27FC236}">
                    <a16:creationId xmlns:a16="http://schemas.microsoft.com/office/drawing/2014/main" id="{55F68B04-0B38-6734-DEC8-57EC433DBDB1}"/>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825;p40">
                <a:extLst>
                  <a:ext uri="{FF2B5EF4-FFF2-40B4-BE49-F238E27FC236}">
                    <a16:creationId xmlns:a16="http://schemas.microsoft.com/office/drawing/2014/main" id="{EB7F61B3-1A98-4FD0-3B07-53C4CE7EEC3F}"/>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826;p40">
                <a:extLst>
                  <a:ext uri="{FF2B5EF4-FFF2-40B4-BE49-F238E27FC236}">
                    <a16:creationId xmlns:a16="http://schemas.microsoft.com/office/drawing/2014/main" id="{9586D41F-6D92-F697-8B3F-FC1AFEFE255E}"/>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827;p40">
                <a:extLst>
                  <a:ext uri="{FF2B5EF4-FFF2-40B4-BE49-F238E27FC236}">
                    <a16:creationId xmlns:a16="http://schemas.microsoft.com/office/drawing/2014/main" id="{86874D6B-814E-93DD-C354-D6FDFCF32490}"/>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828;p40">
                <a:extLst>
                  <a:ext uri="{FF2B5EF4-FFF2-40B4-BE49-F238E27FC236}">
                    <a16:creationId xmlns:a16="http://schemas.microsoft.com/office/drawing/2014/main" id="{92A9E687-74B5-B4FC-BEA4-D01976C4D126}"/>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829;p40">
                <a:extLst>
                  <a:ext uri="{FF2B5EF4-FFF2-40B4-BE49-F238E27FC236}">
                    <a16:creationId xmlns:a16="http://schemas.microsoft.com/office/drawing/2014/main" id="{8803A9EF-F1EB-8AC2-04BB-EFB16680BE69}"/>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830;p40">
                <a:extLst>
                  <a:ext uri="{FF2B5EF4-FFF2-40B4-BE49-F238E27FC236}">
                    <a16:creationId xmlns:a16="http://schemas.microsoft.com/office/drawing/2014/main" id="{FCF8E689-1276-1678-DAA4-CCBFA0973222}"/>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831;p40">
                <a:extLst>
                  <a:ext uri="{FF2B5EF4-FFF2-40B4-BE49-F238E27FC236}">
                    <a16:creationId xmlns:a16="http://schemas.microsoft.com/office/drawing/2014/main" id="{CD51B62E-387C-5D64-F1D1-528F88B2D508}"/>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832;p40">
                <a:extLst>
                  <a:ext uri="{FF2B5EF4-FFF2-40B4-BE49-F238E27FC236}">
                    <a16:creationId xmlns:a16="http://schemas.microsoft.com/office/drawing/2014/main" id="{1ABC3C99-FCD0-D5D5-FB11-70C2BBC21D9A}"/>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833;p40">
                <a:extLst>
                  <a:ext uri="{FF2B5EF4-FFF2-40B4-BE49-F238E27FC236}">
                    <a16:creationId xmlns:a16="http://schemas.microsoft.com/office/drawing/2014/main" id="{6027D6F0-14F8-0C78-2C63-0B2B5D7594BD}"/>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834;p40">
                <a:extLst>
                  <a:ext uri="{FF2B5EF4-FFF2-40B4-BE49-F238E27FC236}">
                    <a16:creationId xmlns:a16="http://schemas.microsoft.com/office/drawing/2014/main" id="{98189D20-56E9-506C-7245-B6EC15CDD525}"/>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835;p40">
                <a:extLst>
                  <a:ext uri="{FF2B5EF4-FFF2-40B4-BE49-F238E27FC236}">
                    <a16:creationId xmlns:a16="http://schemas.microsoft.com/office/drawing/2014/main" id="{66D6BF05-D3B8-6A32-F750-65C27D509C36}"/>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836;p40">
                <a:extLst>
                  <a:ext uri="{FF2B5EF4-FFF2-40B4-BE49-F238E27FC236}">
                    <a16:creationId xmlns:a16="http://schemas.microsoft.com/office/drawing/2014/main" id="{F54384E6-7729-D190-826C-926518F341E6}"/>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837;p40">
                <a:extLst>
                  <a:ext uri="{FF2B5EF4-FFF2-40B4-BE49-F238E27FC236}">
                    <a16:creationId xmlns:a16="http://schemas.microsoft.com/office/drawing/2014/main" id="{1DBA6E79-D0E4-2160-1DE8-55F4E806FA12}"/>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838;p40">
                <a:extLst>
                  <a:ext uri="{FF2B5EF4-FFF2-40B4-BE49-F238E27FC236}">
                    <a16:creationId xmlns:a16="http://schemas.microsoft.com/office/drawing/2014/main" id="{DCFC2E49-9837-2D04-D7AD-51F45BDD3929}"/>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839;p40">
                <a:extLst>
                  <a:ext uri="{FF2B5EF4-FFF2-40B4-BE49-F238E27FC236}">
                    <a16:creationId xmlns:a16="http://schemas.microsoft.com/office/drawing/2014/main" id="{940E3604-2638-7C97-7528-450923A5AEC0}"/>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840;p40">
                <a:extLst>
                  <a:ext uri="{FF2B5EF4-FFF2-40B4-BE49-F238E27FC236}">
                    <a16:creationId xmlns:a16="http://schemas.microsoft.com/office/drawing/2014/main" id="{27957927-9509-7907-5941-86C6CC5D7B16}"/>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841;p40">
                <a:extLst>
                  <a:ext uri="{FF2B5EF4-FFF2-40B4-BE49-F238E27FC236}">
                    <a16:creationId xmlns:a16="http://schemas.microsoft.com/office/drawing/2014/main" id="{667D486E-7A43-A7C7-0471-C85EC140484F}"/>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842;p40">
                <a:extLst>
                  <a:ext uri="{FF2B5EF4-FFF2-40B4-BE49-F238E27FC236}">
                    <a16:creationId xmlns:a16="http://schemas.microsoft.com/office/drawing/2014/main" id="{A557D05E-8348-07BC-7ADB-49F661FDDD17}"/>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843;p40">
                <a:extLst>
                  <a:ext uri="{FF2B5EF4-FFF2-40B4-BE49-F238E27FC236}">
                    <a16:creationId xmlns:a16="http://schemas.microsoft.com/office/drawing/2014/main" id="{44F53509-58E3-D5FD-7014-DE31C6607229}"/>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844;p40">
                <a:extLst>
                  <a:ext uri="{FF2B5EF4-FFF2-40B4-BE49-F238E27FC236}">
                    <a16:creationId xmlns:a16="http://schemas.microsoft.com/office/drawing/2014/main" id="{46E399F1-B89B-4DB7-0974-2403E438F2E2}"/>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2" name="Google Shape;845;p40">
                <a:extLst>
                  <a:ext uri="{FF2B5EF4-FFF2-40B4-BE49-F238E27FC236}">
                    <a16:creationId xmlns:a16="http://schemas.microsoft.com/office/drawing/2014/main" id="{5ECDFCAE-5087-7959-AA89-F7D09E88729A}"/>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3" name="Google Shape;846;p40">
                <a:extLst>
                  <a:ext uri="{FF2B5EF4-FFF2-40B4-BE49-F238E27FC236}">
                    <a16:creationId xmlns:a16="http://schemas.microsoft.com/office/drawing/2014/main" id="{4D51A392-899D-1158-2733-17E774529661}"/>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847;p40">
                <a:extLst>
                  <a:ext uri="{FF2B5EF4-FFF2-40B4-BE49-F238E27FC236}">
                    <a16:creationId xmlns:a16="http://schemas.microsoft.com/office/drawing/2014/main" id="{1EC3B955-5B32-133D-6295-0CDFCE944D9F}"/>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8" name="Google Shape;848;p40">
                <a:extLst>
                  <a:ext uri="{FF2B5EF4-FFF2-40B4-BE49-F238E27FC236}">
                    <a16:creationId xmlns:a16="http://schemas.microsoft.com/office/drawing/2014/main" id="{191E98D6-39B3-2122-3EB7-A1C20D72B916}"/>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9" name="Google Shape;849;p40">
                <a:extLst>
                  <a:ext uri="{FF2B5EF4-FFF2-40B4-BE49-F238E27FC236}">
                    <a16:creationId xmlns:a16="http://schemas.microsoft.com/office/drawing/2014/main" id="{577B9ED7-9C40-D99C-4905-B6DE6332627F}"/>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rgbClr val="4F79C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0" name="Google Shape;850;p40">
                <a:extLst>
                  <a:ext uri="{FF2B5EF4-FFF2-40B4-BE49-F238E27FC236}">
                    <a16:creationId xmlns:a16="http://schemas.microsoft.com/office/drawing/2014/main" id="{A1AB4775-A22A-F6C6-1289-7ED1A3790BCF}"/>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 name="Google Shape;851;p40">
                <a:extLst>
                  <a:ext uri="{FF2B5EF4-FFF2-40B4-BE49-F238E27FC236}">
                    <a16:creationId xmlns:a16="http://schemas.microsoft.com/office/drawing/2014/main" id="{FA49755D-FB0F-B981-9BD3-DF18A5BD2264}"/>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 name="Google Shape;852;p40">
                <a:extLst>
                  <a:ext uri="{FF2B5EF4-FFF2-40B4-BE49-F238E27FC236}">
                    <a16:creationId xmlns:a16="http://schemas.microsoft.com/office/drawing/2014/main" id="{748BA6DE-2E53-3138-1F5D-4E093F9CB4E2}"/>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 name="Google Shape;853;p40">
                <a:extLst>
                  <a:ext uri="{FF2B5EF4-FFF2-40B4-BE49-F238E27FC236}">
                    <a16:creationId xmlns:a16="http://schemas.microsoft.com/office/drawing/2014/main" id="{57DCFE57-E4BC-24B5-0361-824553460945}"/>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 name="Google Shape;854;p40">
                <a:extLst>
                  <a:ext uri="{FF2B5EF4-FFF2-40B4-BE49-F238E27FC236}">
                    <a16:creationId xmlns:a16="http://schemas.microsoft.com/office/drawing/2014/main" id="{16CD9D60-2D3A-1C39-3FF4-F28050305F07}"/>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5" name="Google Shape;855;p40">
                <a:extLst>
                  <a:ext uri="{FF2B5EF4-FFF2-40B4-BE49-F238E27FC236}">
                    <a16:creationId xmlns:a16="http://schemas.microsoft.com/office/drawing/2014/main" id="{F5321E9A-091E-DCFF-AF06-B0E7FB4B3F94}"/>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6" name="Google Shape;856;p40">
                <a:extLst>
                  <a:ext uri="{FF2B5EF4-FFF2-40B4-BE49-F238E27FC236}">
                    <a16:creationId xmlns:a16="http://schemas.microsoft.com/office/drawing/2014/main" id="{12E7421F-ED5C-3649-99E7-32C98B5CC186}"/>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7" name="Google Shape;857;p40">
                <a:extLst>
                  <a:ext uri="{FF2B5EF4-FFF2-40B4-BE49-F238E27FC236}">
                    <a16:creationId xmlns:a16="http://schemas.microsoft.com/office/drawing/2014/main" id="{14CE9001-6CDA-725E-F0F6-6E8E40BB31EE}"/>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8" name="Google Shape;858;p40">
                <a:extLst>
                  <a:ext uri="{FF2B5EF4-FFF2-40B4-BE49-F238E27FC236}">
                    <a16:creationId xmlns:a16="http://schemas.microsoft.com/office/drawing/2014/main" id="{271EF169-B111-1261-12A1-C86C2F0EC2D4}"/>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9" name="Google Shape;859;p40">
                <a:extLst>
                  <a:ext uri="{FF2B5EF4-FFF2-40B4-BE49-F238E27FC236}">
                    <a16:creationId xmlns:a16="http://schemas.microsoft.com/office/drawing/2014/main" id="{A95D95BD-9524-E7C3-E3AE-77BB0A29A2DE}"/>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0" name="Google Shape;860;p40">
                <a:extLst>
                  <a:ext uri="{FF2B5EF4-FFF2-40B4-BE49-F238E27FC236}">
                    <a16:creationId xmlns:a16="http://schemas.microsoft.com/office/drawing/2014/main" id="{D88F1882-2406-91A0-A98D-C7610AAFF005}"/>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1" name="Google Shape;861;p40">
                <a:extLst>
                  <a:ext uri="{FF2B5EF4-FFF2-40B4-BE49-F238E27FC236}">
                    <a16:creationId xmlns:a16="http://schemas.microsoft.com/office/drawing/2014/main" id="{68D3F82B-21B4-1D0A-BECC-BE2D7D606161}"/>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2" name="Google Shape;862;p40">
                <a:extLst>
                  <a:ext uri="{FF2B5EF4-FFF2-40B4-BE49-F238E27FC236}">
                    <a16:creationId xmlns:a16="http://schemas.microsoft.com/office/drawing/2014/main" id="{77CBC243-B03B-B3B5-125A-9BE6D75FBDB1}"/>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3" name="Google Shape;863;p40">
                <a:extLst>
                  <a:ext uri="{FF2B5EF4-FFF2-40B4-BE49-F238E27FC236}">
                    <a16:creationId xmlns:a16="http://schemas.microsoft.com/office/drawing/2014/main" id="{AF8A3C95-CE7D-BA99-ACE3-50FC8C81AC80}"/>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4" name="Google Shape;864;p40">
                <a:extLst>
                  <a:ext uri="{FF2B5EF4-FFF2-40B4-BE49-F238E27FC236}">
                    <a16:creationId xmlns:a16="http://schemas.microsoft.com/office/drawing/2014/main" id="{09B4A176-9900-2AFE-2B83-39FBA257A10D}"/>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5" name="Google Shape;865;p40">
                <a:extLst>
                  <a:ext uri="{FF2B5EF4-FFF2-40B4-BE49-F238E27FC236}">
                    <a16:creationId xmlns:a16="http://schemas.microsoft.com/office/drawing/2014/main" id="{7495D248-43F3-EC26-BA53-01FF44728B91}"/>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6" name="Google Shape;866;p40">
                <a:extLst>
                  <a:ext uri="{FF2B5EF4-FFF2-40B4-BE49-F238E27FC236}">
                    <a16:creationId xmlns:a16="http://schemas.microsoft.com/office/drawing/2014/main" id="{B14F2F94-B2C8-2C77-C9F5-5409668105EC}"/>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7" name="Google Shape;867;p40">
                <a:extLst>
                  <a:ext uri="{FF2B5EF4-FFF2-40B4-BE49-F238E27FC236}">
                    <a16:creationId xmlns:a16="http://schemas.microsoft.com/office/drawing/2014/main" id="{70E5CC52-AA59-B596-00A7-05C32F839A87}"/>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8" name="Google Shape;868;p40">
                <a:extLst>
                  <a:ext uri="{FF2B5EF4-FFF2-40B4-BE49-F238E27FC236}">
                    <a16:creationId xmlns:a16="http://schemas.microsoft.com/office/drawing/2014/main" id="{C523F9DA-D0CC-3D67-FF87-653A1C9B4FBC}"/>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9" name="Google Shape;869;p40">
                <a:extLst>
                  <a:ext uri="{FF2B5EF4-FFF2-40B4-BE49-F238E27FC236}">
                    <a16:creationId xmlns:a16="http://schemas.microsoft.com/office/drawing/2014/main" id="{92F87820-8A0C-0E4E-DAA0-D7BFD78CECF3}"/>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0" name="Google Shape;870;p40">
                <a:extLst>
                  <a:ext uri="{FF2B5EF4-FFF2-40B4-BE49-F238E27FC236}">
                    <a16:creationId xmlns:a16="http://schemas.microsoft.com/office/drawing/2014/main" id="{9E9DC03B-8FFA-661C-EFFE-EE9EBD399488}"/>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1" name="Google Shape;871;p40">
                <a:extLst>
                  <a:ext uri="{FF2B5EF4-FFF2-40B4-BE49-F238E27FC236}">
                    <a16:creationId xmlns:a16="http://schemas.microsoft.com/office/drawing/2014/main" id="{EFEFCDAA-8597-F047-F2E0-5A37D9D15FE2}"/>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2" name="Google Shape;872;p40">
                <a:extLst>
                  <a:ext uri="{FF2B5EF4-FFF2-40B4-BE49-F238E27FC236}">
                    <a16:creationId xmlns:a16="http://schemas.microsoft.com/office/drawing/2014/main" id="{DDE41784-E2A3-40BD-A13E-AAD05E9CB0BA}"/>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3" name="Google Shape;873;p40">
                <a:extLst>
                  <a:ext uri="{FF2B5EF4-FFF2-40B4-BE49-F238E27FC236}">
                    <a16:creationId xmlns:a16="http://schemas.microsoft.com/office/drawing/2014/main" id="{E3D1E6E7-2628-7008-7FC9-157E1056711A}"/>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4" name="Google Shape;874;p40">
                <a:extLst>
                  <a:ext uri="{FF2B5EF4-FFF2-40B4-BE49-F238E27FC236}">
                    <a16:creationId xmlns:a16="http://schemas.microsoft.com/office/drawing/2014/main" id="{8ACB3C30-2F0C-8618-1CAA-97E5A39A271A}"/>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95" name="Google Shape;875;p40">
                <a:extLst>
                  <a:ext uri="{FF2B5EF4-FFF2-40B4-BE49-F238E27FC236}">
                    <a16:creationId xmlns:a16="http://schemas.microsoft.com/office/drawing/2014/main" id="{3F3AB36F-B130-0EAD-ACE6-6AC2D599B4BE}"/>
                  </a:ext>
                </a:extLst>
              </p:cNvPr>
              <p:cNvGrpSpPr/>
              <p:nvPr/>
            </p:nvGrpSpPr>
            <p:grpSpPr>
              <a:xfrm>
                <a:off x="-3209756" y="2554613"/>
                <a:ext cx="163333" cy="251385"/>
                <a:chOff x="-3916750" y="2838725"/>
                <a:chExt cx="106150" cy="163375"/>
              </a:xfrm>
            </p:grpSpPr>
            <p:sp>
              <p:nvSpPr>
                <p:cNvPr id="503" name="Google Shape;876;p40">
                  <a:extLst>
                    <a:ext uri="{FF2B5EF4-FFF2-40B4-BE49-F238E27FC236}">
                      <a16:creationId xmlns:a16="http://schemas.microsoft.com/office/drawing/2014/main" id="{1771093C-FCBE-4F76-3D3B-5C9E1E590DF0}"/>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4" name="Google Shape;877;p40">
                  <a:extLst>
                    <a:ext uri="{FF2B5EF4-FFF2-40B4-BE49-F238E27FC236}">
                      <a16:creationId xmlns:a16="http://schemas.microsoft.com/office/drawing/2014/main" id="{EF2A2C16-FBF6-AE8F-6C10-D3183DE68465}"/>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5" name="Google Shape;878;p40">
                  <a:extLst>
                    <a:ext uri="{FF2B5EF4-FFF2-40B4-BE49-F238E27FC236}">
                      <a16:creationId xmlns:a16="http://schemas.microsoft.com/office/drawing/2014/main" id="{2ECAF118-0FD3-DDBB-EB8D-675DECE11739}"/>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6" name="Google Shape;879;p40">
                  <a:extLst>
                    <a:ext uri="{FF2B5EF4-FFF2-40B4-BE49-F238E27FC236}">
                      <a16:creationId xmlns:a16="http://schemas.microsoft.com/office/drawing/2014/main" id="{8A2988F6-E555-201A-4009-54ECD6EF8509}"/>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7" name="Google Shape;880;p40">
                  <a:extLst>
                    <a:ext uri="{FF2B5EF4-FFF2-40B4-BE49-F238E27FC236}">
                      <a16:creationId xmlns:a16="http://schemas.microsoft.com/office/drawing/2014/main" id="{359A1397-CF90-1390-6964-062464076935}"/>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8" name="Google Shape;881;p40">
                  <a:extLst>
                    <a:ext uri="{FF2B5EF4-FFF2-40B4-BE49-F238E27FC236}">
                      <a16:creationId xmlns:a16="http://schemas.microsoft.com/office/drawing/2014/main" id="{C0EDA9ED-5DCC-0A40-CE9E-915A0B506DE1}"/>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96" name="Google Shape;882;p40">
                <a:extLst>
                  <a:ext uri="{FF2B5EF4-FFF2-40B4-BE49-F238E27FC236}">
                    <a16:creationId xmlns:a16="http://schemas.microsoft.com/office/drawing/2014/main" id="{5130C7A8-381C-5EDF-DD61-E42DCC6C0843}"/>
                  </a:ext>
                </a:extLst>
              </p:cNvPr>
              <p:cNvGrpSpPr/>
              <p:nvPr/>
            </p:nvGrpSpPr>
            <p:grpSpPr>
              <a:xfrm>
                <a:off x="-2491885" y="3025377"/>
                <a:ext cx="163333" cy="251385"/>
                <a:chOff x="-3916750" y="2838725"/>
                <a:chExt cx="106150" cy="163375"/>
              </a:xfrm>
            </p:grpSpPr>
            <p:sp>
              <p:nvSpPr>
                <p:cNvPr id="497" name="Google Shape;883;p40">
                  <a:extLst>
                    <a:ext uri="{FF2B5EF4-FFF2-40B4-BE49-F238E27FC236}">
                      <a16:creationId xmlns:a16="http://schemas.microsoft.com/office/drawing/2014/main" id="{2DFB5591-BB1F-20C5-937C-9CA3A3F01A45}"/>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8" name="Google Shape;884;p40">
                  <a:extLst>
                    <a:ext uri="{FF2B5EF4-FFF2-40B4-BE49-F238E27FC236}">
                      <a16:creationId xmlns:a16="http://schemas.microsoft.com/office/drawing/2014/main" id="{A55F82EF-C298-CFD4-2BC6-29F207DCEDEC}"/>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9" name="Google Shape;885;p40">
                  <a:extLst>
                    <a:ext uri="{FF2B5EF4-FFF2-40B4-BE49-F238E27FC236}">
                      <a16:creationId xmlns:a16="http://schemas.microsoft.com/office/drawing/2014/main" id="{40FF44F6-8CD4-E1ED-E375-278A3B026D30}"/>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0" name="Google Shape;886;p40">
                  <a:extLst>
                    <a:ext uri="{FF2B5EF4-FFF2-40B4-BE49-F238E27FC236}">
                      <a16:creationId xmlns:a16="http://schemas.microsoft.com/office/drawing/2014/main" id="{A90DDF15-157E-AB48-607A-4047A56D4825}"/>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1" name="Google Shape;887;p40">
                  <a:extLst>
                    <a:ext uri="{FF2B5EF4-FFF2-40B4-BE49-F238E27FC236}">
                      <a16:creationId xmlns:a16="http://schemas.microsoft.com/office/drawing/2014/main" id="{6A2A1E4C-3A42-625C-0B39-94A0CCFF86EC}"/>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2" name="Google Shape;888;p40">
                  <a:extLst>
                    <a:ext uri="{FF2B5EF4-FFF2-40B4-BE49-F238E27FC236}">
                      <a16:creationId xmlns:a16="http://schemas.microsoft.com/office/drawing/2014/main" id="{F8550401-579E-5AA5-1D56-60974E846A05}"/>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6" name="Google Shape;889;p40">
              <a:extLst>
                <a:ext uri="{FF2B5EF4-FFF2-40B4-BE49-F238E27FC236}">
                  <a16:creationId xmlns:a16="http://schemas.microsoft.com/office/drawing/2014/main" id="{BE1C0687-58E5-6151-1710-79700BD660F9}"/>
                </a:ext>
              </a:extLst>
            </p:cNvPr>
            <p:cNvGrpSpPr/>
            <p:nvPr/>
          </p:nvGrpSpPr>
          <p:grpSpPr>
            <a:xfrm>
              <a:off x="3792143" y="3346195"/>
              <a:ext cx="814292" cy="488991"/>
              <a:chOff x="3357500" y="1620888"/>
              <a:chExt cx="867375" cy="457300"/>
            </a:xfrm>
          </p:grpSpPr>
          <p:sp>
            <p:nvSpPr>
              <p:cNvPr id="22" name="Google Shape;890;p40">
                <a:extLst>
                  <a:ext uri="{FF2B5EF4-FFF2-40B4-BE49-F238E27FC236}">
                    <a16:creationId xmlns:a16="http://schemas.microsoft.com/office/drawing/2014/main" id="{1B24AC5C-DDEF-8105-0181-DC6935B52FDF}"/>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891;p40">
                <a:extLst>
                  <a:ext uri="{FF2B5EF4-FFF2-40B4-BE49-F238E27FC236}">
                    <a16:creationId xmlns:a16="http://schemas.microsoft.com/office/drawing/2014/main" id="{CDEC66D3-AAA5-9C82-0AF6-2A447E3AF67D}"/>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892;p40">
                <a:extLst>
                  <a:ext uri="{FF2B5EF4-FFF2-40B4-BE49-F238E27FC236}">
                    <a16:creationId xmlns:a16="http://schemas.microsoft.com/office/drawing/2014/main" id="{16A4159C-2E61-7F24-4F86-B2E06E9D7E3D}"/>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893;p40">
                <a:extLst>
                  <a:ext uri="{FF2B5EF4-FFF2-40B4-BE49-F238E27FC236}">
                    <a16:creationId xmlns:a16="http://schemas.microsoft.com/office/drawing/2014/main" id="{4A7210A8-3A03-9747-101D-900A6F072DAA}"/>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 name="Google Shape;894;p40">
              <a:extLst>
                <a:ext uri="{FF2B5EF4-FFF2-40B4-BE49-F238E27FC236}">
                  <a16:creationId xmlns:a16="http://schemas.microsoft.com/office/drawing/2014/main" id="{2CF61B1B-C9A0-8BB7-3CDF-6494257A9136}"/>
                </a:ext>
              </a:extLst>
            </p:cNvPr>
            <p:cNvGrpSpPr/>
            <p:nvPr/>
          </p:nvGrpSpPr>
          <p:grpSpPr>
            <a:xfrm>
              <a:off x="3024078" y="2806336"/>
              <a:ext cx="814292" cy="488991"/>
              <a:chOff x="3357500" y="1620888"/>
              <a:chExt cx="867375" cy="457300"/>
            </a:xfrm>
          </p:grpSpPr>
          <p:sp>
            <p:nvSpPr>
              <p:cNvPr id="18" name="Google Shape;895;p40">
                <a:extLst>
                  <a:ext uri="{FF2B5EF4-FFF2-40B4-BE49-F238E27FC236}">
                    <a16:creationId xmlns:a16="http://schemas.microsoft.com/office/drawing/2014/main" id="{C0418C6B-F4C6-C641-4F8A-A13FA37F765D}"/>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896;p40">
                <a:extLst>
                  <a:ext uri="{FF2B5EF4-FFF2-40B4-BE49-F238E27FC236}">
                    <a16:creationId xmlns:a16="http://schemas.microsoft.com/office/drawing/2014/main" id="{37A2888A-3069-CA2D-8E2E-A7F8CB1F7A08}"/>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897;p40">
                <a:extLst>
                  <a:ext uri="{FF2B5EF4-FFF2-40B4-BE49-F238E27FC236}">
                    <a16:creationId xmlns:a16="http://schemas.microsoft.com/office/drawing/2014/main" id="{84AB47F5-6C72-0C6F-13FD-5D020A5488D5}"/>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898;p40">
                <a:extLst>
                  <a:ext uri="{FF2B5EF4-FFF2-40B4-BE49-F238E27FC236}">
                    <a16:creationId xmlns:a16="http://schemas.microsoft.com/office/drawing/2014/main" id="{CF4772C1-90CA-889C-9F14-CD54F643B5BF}"/>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8" name="Google Shape;899;p40">
              <a:extLst>
                <a:ext uri="{FF2B5EF4-FFF2-40B4-BE49-F238E27FC236}">
                  <a16:creationId xmlns:a16="http://schemas.microsoft.com/office/drawing/2014/main" id="{4F188C55-A388-84FB-B903-10D3EB6D1BB1}"/>
                </a:ext>
              </a:extLst>
            </p:cNvPr>
            <p:cNvGrpSpPr/>
            <p:nvPr/>
          </p:nvGrpSpPr>
          <p:grpSpPr>
            <a:xfrm>
              <a:off x="4482582" y="1987423"/>
              <a:ext cx="814292" cy="488991"/>
              <a:chOff x="3357500" y="1620888"/>
              <a:chExt cx="867375" cy="457300"/>
            </a:xfrm>
          </p:grpSpPr>
          <p:sp>
            <p:nvSpPr>
              <p:cNvPr id="14" name="Google Shape;900;p40">
                <a:extLst>
                  <a:ext uri="{FF2B5EF4-FFF2-40B4-BE49-F238E27FC236}">
                    <a16:creationId xmlns:a16="http://schemas.microsoft.com/office/drawing/2014/main" id="{3BD2D5CF-02C3-B535-E206-C3B19EB3A014}"/>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901;p40">
                <a:extLst>
                  <a:ext uri="{FF2B5EF4-FFF2-40B4-BE49-F238E27FC236}">
                    <a16:creationId xmlns:a16="http://schemas.microsoft.com/office/drawing/2014/main" id="{EEC593DE-CC75-EBAE-1404-056D5B45B77B}"/>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902;p40">
                <a:extLst>
                  <a:ext uri="{FF2B5EF4-FFF2-40B4-BE49-F238E27FC236}">
                    <a16:creationId xmlns:a16="http://schemas.microsoft.com/office/drawing/2014/main" id="{009A8245-AC44-69A2-F2C0-14090396AFC5}"/>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903;p40">
                <a:extLst>
                  <a:ext uri="{FF2B5EF4-FFF2-40B4-BE49-F238E27FC236}">
                    <a16:creationId xmlns:a16="http://schemas.microsoft.com/office/drawing/2014/main" id="{183297F1-C2BF-12B5-B258-AF592389915C}"/>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9" name="Google Shape;904;p40">
              <a:extLst>
                <a:ext uri="{FF2B5EF4-FFF2-40B4-BE49-F238E27FC236}">
                  <a16:creationId xmlns:a16="http://schemas.microsoft.com/office/drawing/2014/main" id="{02E67ABD-58B1-10BC-FD8D-0B4961F8348E}"/>
                </a:ext>
              </a:extLst>
            </p:cNvPr>
            <p:cNvGrpSpPr/>
            <p:nvPr/>
          </p:nvGrpSpPr>
          <p:grpSpPr>
            <a:xfrm>
              <a:off x="5311667" y="2439653"/>
              <a:ext cx="814292" cy="488991"/>
              <a:chOff x="3357500" y="1620888"/>
              <a:chExt cx="867375" cy="457300"/>
            </a:xfrm>
          </p:grpSpPr>
          <p:sp>
            <p:nvSpPr>
              <p:cNvPr id="10" name="Google Shape;905;p40">
                <a:extLst>
                  <a:ext uri="{FF2B5EF4-FFF2-40B4-BE49-F238E27FC236}">
                    <a16:creationId xmlns:a16="http://schemas.microsoft.com/office/drawing/2014/main" id="{6DD8C6A0-F372-E162-43CB-55FB62552C75}"/>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906;p40">
                <a:extLst>
                  <a:ext uri="{FF2B5EF4-FFF2-40B4-BE49-F238E27FC236}">
                    <a16:creationId xmlns:a16="http://schemas.microsoft.com/office/drawing/2014/main" id="{093687B5-11F3-4399-2370-4CAED76523B4}"/>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907;p40">
                <a:extLst>
                  <a:ext uri="{FF2B5EF4-FFF2-40B4-BE49-F238E27FC236}">
                    <a16:creationId xmlns:a16="http://schemas.microsoft.com/office/drawing/2014/main" id="{B906B075-583A-43B2-554C-605919FC158C}"/>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908;p40">
                <a:extLst>
                  <a:ext uri="{FF2B5EF4-FFF2-40B4-BE49-F238E27FC236}">
                    <a16:creationId xmlns:a16="http://schemas.microsoft.com/office/drawing/2014/main" id="{99CE5A52-BF93-D0A7-F353-F45D8F208242}"/>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9"/>
          <p:cNvSpPr txBox="1">
            <a:spLocks noGrp="1"/>
          </p:cNvSpPr>
          <p:nvPr>
            <p:ph type="subTitle" idx="1"/>
          </p:nvPr>
        </p:nvSpPr>
        <p:spPr>
          <a:xfrm>
            <a:off x="791852" y="1021976"/>
            <a:ext cx="7494309" cy="3931920"/>
          </a:xfrm>
          <a:prstGeom prst="rect">
            <a:avLst/>
          </a:prstGeom>
        </p:spPr>
        <p:txBody>
          <a:bodyPr spcFirstLastPara="1" wrap="square" lIns="91425" tIns="91425" rIns="91425" bIns="91425" anchor="t" anchorCtr="0">
            <a:noAutofit/>
          </a:bodyPr>
          <a:lstStyle/>
          <a:p>
            <a:pPr algn="r" rtl="1"/>
            <a:r>
              <a:rPr lang="he-IL" sz="1400" b="1" dirty="0">
                <a:effectLst/>
                <a:latin typeface="Calibri" panose="020F0502020204030204" pitchFamily="34" charset="0"/>
                <a:ea typeface="Calibri" panose="020F0502020204030204" pitchFamily="34" charset="0"/>
                <a:cs typeface="Calibri" panose="020F0502020204030204" pitchFamily="34" charset="0"/>
              </a:rPr>
              <a:t>רחפנים עם מצלמות מתקדמות: </a:t>
            </a:r>
            <a:r>
              <a:rPr lang="he-IL" sz="1400" dirty="0">
                <a:effectLst/>
                <a:latin typeface="Calibri" panose="020F0502020204030204" pitchFamily="34" charset="0"/>
                <a:ea typeface="Calibri" panose="020F0502020204030204" pitchFamily="34" charset="0"/>
                <a:cs typeface="Calibri" panose="020F0502020204030204" pitchFamily="34" charset="0"/>
              </a:rPr>
              <a:t>רחפנים מצוידים במצלמות ברזולוציה גבוהה ובטכנולוגיות כמו </a:t>
            </a:r>
            <a:r>
              <a:rPr lang="en-US" sz="1400" dirty="0">
                <a:effectLst/>
                <a:latin typeface="Calibri" panose="020F0502020204030204" pitchFamily="34" charset="0"/>
                <a:ea typeface="Calibri" panose="020F0502020204030204" pitchFamily="34" charset="0"/>
                <a:cs typeface="Calibri" panose="020F0502020204030204" pitchFamily="34" charset="0"/>
              </a:rPr>
              <a:t>LiDAR </a:t>
            </a:r>
            <a:r>
              <a:rPr lang="he-IL" sz="1400" dirty="0">
                <a:effectLst/>
                <a:latin typeface="Calibri" panose="020F0502020204030204" pitchFamily="34" charset="0"/>
                <a:ea typeface="Calibri" panose="020F0502020204030204" pitchFamily="34" charset="0"/>
                <a:cs typeface="Calibri" panose="020F0502020204030204" pitchFamily="34" charset="0"/>
              </a:rPr>
              <a:t>יכולים לספק נתונים מדויקים יותר, במיוחד בשטחים צפופים.</a:t>
            </a:r>
          </a:p>
          <a:p>
            <a:pPr algn="r" rtl="1"/>
            <a:r>
              <a:rPr lang="he-IL" sz="1400" b="1" dirty="0">
                <a:effectLst/>
                <a:latin typeface="Calibri" panose="020F0502020204030204" pitchFamily="34" charset="0"/>
                <a:ea typeface="Calibri" panose="020F0502020204030204" pitchFamily="34" charset="0"/>
                <a:cs typeface="Calibri" panose="020F0502020204030204" pitchFamily="34" charset="0"/>
              </a:rPr>
              <a:t>שימוש ברחפנים מרובים: </a:t>
            </a:r>
            <a:r>
              <a:rPr lang="he-IL" sz="1400" dirty="0">
                <a:effectLst/>
                <a:latin typeface="Calibri" panose="020F0502020204030204" pitchFamily="34" charset="0"/>
                <a:ea typeface="Calibri" panose="020F0502020204030204" pitchFamily="34" charset="0"/>
                <a:cs typeface="Calibri" panose="020F0502020204030204" pitchFamily="34" charset="0"/>
              </a:rPr>
              <a:t>שימוש בכמה רחפנים בו זמנית יכול להאיץ את תהליך הצילום ולהבטיח חפיפה מדויקת.</a:t>
            </a:r>
          </a:p>
          <a:p>
            <a:pPr algn="r" rtl="1"/>
            <a:r>
              <a:rPr lang="he-IL" sz="1400" b="1" dirty="0">
                <a:effectLst/>
                <a:latin typeface="Calibri" panose="020F0502020204030204" pitchFamily="34" charset="0"/>
                <a:ea typeface="Calibri" panose="020F0502020204030204" pitchFamily="34" charset="0"/>
                <a:cs typeface="Calibri" panose="020F0502020204030204" pitchFamily="34" charset="0"/>
              </a:rPr>
              <a:t>שימוש בתוכנות עיבוד מתקדמות לעריכת תמונות: </a:t>
            </a:r>
            <a:r>
              <a:rPr lang="he-IL" sz="1400" dirty="0">
                <a:effectLst/>
                <a:latin typeface="Calibri" panose="020F0502020204030204" pitchFamily="34" charset="0"/>
                <a:ea typeface="Calibri" panose="020F0502020204030204" pitchFamily="34" charset="0"/>
                <a:cs typeface="Calibri" panose="020F0502020204030204" pitchFamily="34" charset="0"/>
              </a:rPr>
              <a:t>מקטינות את השפעת ההשתקפויות או בעיות אור בתמונות.</a:t>
            </a:r>
          </a:p>
          <a:p>
            <a:pPr algn="r" rtl="1"/>
            <a:r>
              <a:rPr lang="he-IL" sz="1400" b="1" dirty="0">
                <a:effectLst/>
                <a:latin typeface="Calibri" panose="020F0502020204030204" pitchFamily="34" charset="0"/>
                <a:ea typeface="Calibri" panose="020F0502020204030204" pitchFamily="34" charset="0"/>
                <a:cs typeface="Calibri" panose="020F0502020204030204" pitchFamily="34" charset="0"/>
              </a:rPr>
              <a:t>נקודות בקרה גאודטיות: </a:t>
            </a:r>
            <a:r>
              <a:rPr lang="he-IL" sz="1400" dirty="0">
                <a:effectLst/>
                <a:latin typeface="Calibri" panose="020F0502020204030204" pitchFamily="34" charset="0"/>
                <a:ea typeface="Calibri" panose="020F0502020204030204" pitchFamily="34" charset="0"/>
                <a:cs typeface="Calibri" panose="020F0502020204030204" pitchFamily="34" charset="0"/>
              </a:rPr>
              <a:t>הנחת נקודות בקרה בשטח שהן ידועות ומדויקות על מנת לעזור בתהליך הגיאורפרנסינג ומשפרות את הדיוק הכללי של המודל.</a:t>
            </a:r>
          </a:p>
          <a:p>
            <a:pPr algn="r" rtl="1"/>
            <a:r>
              <a:rPr lang="he-IL" sz="1400" b="1" dirty="0">
                <a:effectLst/>
                <a:latin typeface="Calibri" panose="020F0502020204030204" pitchFamily="34" charset="0"/>
                <a:ea typeface="Calibri" panose="020F0502020204030204" pitchFamily="34" charset="0"/>
                <a:cs typeface="Calibri" panose="020F0502020204030204" pitchFamily="34" charset="0"/>
              </a:rPr>
              <a:t>שילוב נתוני לווין: </a:t>
            </a:r>
            <a:r>
              <a:rPr lang="he-IL" sz="1400" dirty="0">
                <a:effectLst/>
                <a:latin typeface="Calibri" panose="020F0502020204030204" pitchFamily="34" charset="0"/>
                <a:ea typeface="Calibri" panose="020F0502020204030204" pitchFamily="34" charset="0"/>
                <a:cs typeface="Calibri" panose="020F0502020204030204" pitchFamily="34" charset="0"/>
              </a:rPr>
              <a:t>שילוב נתוני לויין משפר את המידע הקיים.</a:t>
            </a:r>
          </a:p>
          <a:p>
            <a:pPr algn="r" rtl="1"/>
            <a:r>
              <a:rPr lang="he-IL" sz="1400" b="1" dirty="0">
                <a:effectLst/>
                <a:latin typeface="Calibri" panose="020F0502020204030204" pitchFamily="34" charset="0"/>
                <a:ea typeface="Calibri" panose="020F0502020204030204" pitchFamily="34" charset="0"/>
                <a:cs typeface="Calibri" panose="020F0502020204030204" pitchFamily="34" charset="0"/>
              </a:rPr>
              <a:t>שימוש במקורות נוספים: </a:t>
            </a:r>
            <a:r>
              <a:rPr lang="he-IL" sz="1400" dirty="0">
                <a:effectLst/>
                <a:latin typeface="Calibri" panose="020F0502020204030204" pitchFamily="34" charset="0"/>
                <a:ea typeface="Calibri" panose="020F0502020204030204" pitchFamily="34" charset="0"/>
                <a:cs typeface="Calibri" panose="020F0502020204030204" pitchFamily="34" charset="0"/>
              </a:rPr>
              <a:t>שימוש בנתוני עזר כמו תכנון עירוני או במודלים תלת מימדיים קודמים קיימים של השטח הנסרק.</a:t>
            </a:r>
          </a:p>
          <a:p>
            <a:pPr algn="r" rtl="1"/>
            <a:r>
              <a:rPr lang="he-IL" sz="1400" b="1" dirty="0">
                <a:effectLst/>
                <a:latin typeface="Calibri" panose="020F0502020204030204" pitchFamily="34" charset="0"/>
                <a:ea typeface="Calibri" panose="020F0502020204030204" pitchFamily="34" charset="0"/>
                <a:cs typeface="Calibri" panose="020F0502020204030204" pitchFamily="34" charset="0"/>
              </a:rPr>
              <a:t>ביצוע תיקונים לאחר עיבוד עריכת המודל: </a:t>
            </a:r>
            <a:r>
              <a:rPr lang="he-IL" sz="1400" dirty="0">
                <a:effectLst/>
                <a:latin typeface="Calibri" panose="020F0502020204030204" pitchFamily="34" charset="0"/>
                <a:ea typeface="Calibri" panose="020F0502020204030204" pitchFamily="34" charset="0"/>
                <a:cs typeface="Calibri" panose="020F0502020204030204" pitchFamily="34" charset="0"/>
              </a:rPr>
              <a:t>ביצוע תיקונים באופן ידני למודל לאחר עיבוד כמו הסרת עיוותים הנגרמים מעצמים גבוהים או שאינם אחידים בשטח.</a:t>
            </a:r>
          </a:p>
          <a:p>
            <a:pPr algn="r" rtl="1"/>
            <a:r>
              <a:rPr lang="he-IL" sz="1400" b="1" dirty="0">
                <a:effectLst/>
                <a:latin typeface="Calibri" panose="020F0502020204030204" pitchFamily="34" charset="0"/>
                <a:ea typeface="Calibri" panose="020F0502020204030204" pitchFamily="34" charset="0"/>
                <a:cs typeface="Calibri" panose="020F0502020204030204" pitchFamily="34" charset="0"/>
              </a:rPr>
              <a:t>בדיקות מדידה: </a:t>
            </a:r>
            <a:r>
              <a:rPr lang="he-IL" sz="1400" dirty="0">
                <a:effectLst/>
                <a:latin typeface="Calibri" panose="020F0502020204030204" pitchFamily="34" charset="0"/>
                <a:ea typeface="Calibri" panose="020F0502020204030204" pitchFamily="34" charset="0"/>
                <a:cs typeface="Calibri" panose="020F0502020204030204" pitchFamily="34" charset="0"/>
              </a:rPr>
              <a:t>ביצוע בדיקות נוספות בשטח כדי לוודא שהמודל מדויק ככל האפשר.</a:t>
            </a:r>
          </a:p>
          <a:p>
            <a:pPr algn="r" rtl="1"/>
            <a:r>
              <a:rPr lang="he-IL" sz="1400" b="1" dirty="0">
                <a:effectLst/>
                <a:latin typeface="Calibri" panose="020F0502020204030204" pitchFamily="34" charset="0"/>
                <a:ea typeface="Calibri" panose="020F0502020204030204" pitchFamily="34" charset="0"/>
                <a:cs typeface="Calibri" panose="020F0502020204030204" pitchFamily="34" charset="0"/>
              </a:rPr>
              <a:t>זוויות צילום משתנות: </a:t>
            </a:r>
            <a:r>
              <a:rPr lang="he-IL" sz="1400" dirty="0">
                <a:effectLst/>
                <a:latin typeface="Calibri" panose="020F0502020204030204" pitchFamily="34" charset="0"/>
                <a:ea typeface="Calibri" panose="020F0502020204030204" pitchFamily="34" charset="0"/>
                <a:cs typeface="Calibri" panose="020F0502020204030204" pitchFamily="34" charset="0"/>
              </a:rPr>
              <a:t>צילום מכל הכיוונים (למעלה, למטה, ובצדדים) כדי ללכוד את כל הפרטים.</a:t>
            </a:r>
          </a:p>
          <a:p>
            <a:pPr algn="r" rtl="1"/>
            <a:r>
              <a:rPr lang="he-IL" sz="1400" b="1" dirty="0">
                <a:effectLst/>
                <a:latin typeface="Calibri" panose="020F0502020204030204" pitchFamily="34" charset="0"/>
                <a:ea typeface="Calibri" panose="020F0502020204030204" pitchFamily="34" charset="0"/>
                <a:cs typeface="Calibri" panose="020F0502020204030204" pitchFamily="34" charset="0"/>
              </a:rPr>
              <a:t>דחיסת נתונים: </a:t>
            </a:r>
            <a:r>
              <a:rPr lang="he-IL" sz="1400" dirty="0">
                <a:effectLst/>
                <a:latin typeface="Calibri" panose="020F0502020204030204" pitchFamily="34" charset="0"/>
                <a:ea typeface="Calibri" panose="020F0502020204030204" pitchFamily="34" charset="0"/>
                <a:cs typeface="Calibri" panose="020F0502020204030204" pitchFamily="34" charset="0"/>
              </a:rPr>
              <a:t>על מנת לטפל במידע באופן האופטימלי מחלקים את המידע לשכבות ומשתמשים באלגוריתמי דחיסה ע"מ לשלוף רק את המידע הרצוי בכל שלב.</a:t>
            </a:r>
          </a:p>
        </p:txBody>
      </p:sp>
      <p:sp>
        <p:nvSpPr>
          <p:cNvPr id="2" name="Google Shape;472;p44">
            <a:extLst>
              <a:ext uri="{FF2B5EF4-FFF2-40B4-BE49-F238E27FC236}">
                <a16:creationId xmlns:a16="http://schemas.microsoft.com/office/drawing/2014/main" id="{EB4C32FA-CF4B-8084-01C9-D3481EE5BC4E}"/>
              </a:ext>
            </a:extLst>
          </p:cNvPr>
          <p:cNvSpPr txBox="1">
            <a:spLocks noGrp="1"/>
          </p:cNvSpPr>
          <p:nvPr>
            <p:ph type="title"/>
          </p:nvPr>
        </p:nvSpPr>
        <p:spPr>
          <a:xfrm>
            <a:off x="290637" y="310614"/>
            <a:ext cx="8562725" cy="6726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he-IL" sz="3200" b="1" dirty="0">
                <a:latin typeface="Calibri" panose="020F0502020204030204" pitchFamily="34" charset="0"/>
                <a:ea typeface="Calibri" panose="020F0502020204030204" pitchFamily="34" charset="0"/>
                <a:cs typeface="Calibri" panose="020F0502020204030204" pitchFamily="34" charset="0"/>
              </a:rPr>
              <a:t>פתרונות ל</a:t>
            </a:r>
            <a:r>
              <a:rPr lang="he-IL" sz="3200" b="1" dirty="0">
                <a:effectLst/>
                <a:latin typeface="Calibri" panose="020F0502020204030204" pitchFamily="34" charset="0"/>
                <a:ea typeface="Calibri" panose="020F0502020204030204" pitchFamily="34" charset="0"/>
                <a:cs typeface="Calibri" panose="020F0502020204030204" pitchFamily="34" charset="0"/>
              </a:rPr>
              <a:t>יצירת המודל הפוטוגרמטרי בשטח אורבני</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542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7" name="Untitled video -12 ">
            <a:hlinkClick r:id="" action="ppaction://media"/>
            <a:extLst>
              <a:ext uri="{FF2B5EF4-FFF2-40B4-BE49-F238E27FC236}">
                <a16:creationId xmlns:a16="http://schemas.microsoft.com/office/drawing/2014/main" id="{C2E7C49F-C226-3AC4-5919-317AA76881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75709" y="791743"/>
            <a:ext cx="5280324" cy="2974999"/>
          </a:xfrm>
          <a:prstGeom prst="rect">
            <a:avLst/>
          </a:prstGeom>
        </p:spPr>
      </p:pic>
      <p:sp>
        <p:nvSpPr>
          <p:cNvPr id="3" name="TextBox 2">
            <a:extLst>
              <a:ext uri="{FF2B5EF4-FFF2-40B4-BE49-F238E27FC236}">
                <a16:creationId xmlns:a16="http://schemas.microsoft.com/office/drawing/2014/main" id="{55224961-1830-BA19-9184-FDBCDA453F3E}"/>
              </a:ext>
            </a:extLst>
          </p:cNvPr>
          <p:cNvSpPr txBox="1"/>
          <p:nvPr/>
        </p:nvSpPr>
        <p:spPr>
          <a:xfrm>
            <a:off x="2337939" y="4300065"/>
            <a:ext cx="4555864" cy="307777"/>
          </a:xfrm>
          <a:prstGeom prst="rect">
            <a:avLst/>
          </a:prstGeom>
          <a:noFill/>
        </p:spPr>
        <p:txBody>
          <a:bodyPr wrap="square">
            <a:spAutoFit/>
          </a:bodyPr>
          <a:lstStyle/>
          <a:p>
            <a:pPr algn="ctr" rtl="1">
              <a:spcBef>
                <a:spcPts val="0"/>
              </a:spcBef>
              <a:spcAft>
                <a:spcPts val="0"/>
              </a:spcAft>
            </a:pP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בסרטון ניתן לראות דוגמה לרחפן הממפה בניין בצורה מדויקת </a:t>
            </a:r>
            <a:endParaRPr lang="he-IL"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191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1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2" name="מציין מיקום תוכן 4" descr="תמונה שמכילה איור&#10;&#10;התיאור נוצר באופן אוטומטי ברמת מהימנות בינונית">
            <a:extLst>
              <a:ext uri="{FF2B5EF4-FFF2-40B4-BE49-F238E27FC236}">
                <a16:creationId xmlns:a16="http://schemas.microsoft.com/office/drawing/2014/main" id="{0A621409-294B-F3BB-9EF7-B195D69B6D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9827" y="533168"/>
            <a:ext cx="5664346" cy="3184280"/>
          </a:xfrm>
          <a:prstGeom prst="rect">
            <a:avLst/>
          </a:prstGeom>
          <a:noFill/>
          <a:ln>
            <a:noFill/>
          </a:ln>
        </p:spPr>
      </p:pic>
      <p:sp>
        <p:nvSpPr>
          <p:cNvPr id="4" name="TextBox 3">
            <a:extLst>
              <a:ext uri="{FF2B5EF4-FFF2-40B4-BE49-F238E27FC236}">
                <a16:creationId xmlns:a16="http://schemas.microsoft.com/office/drawing/2014/main" id="{7E895F99-C11F-AA47-4A3A-9A521A98F7C6}"/>
              </a:ext>
            </a:extLst>
          </p:cNvPr>
          <p:cNvSpPr txBox="1"/>
          <p:nvPr/>
        </p:nvSpPr>
        <p:spPr>
          <a:xfrm>
            <a:off x="1949823" y="3783647"/>
            <a:ext cx="5330414" cy="954107"/>
          </a:xfrm>
          <a:prstGeom prst="rect">
            <a:avLst/>
          </a:prstGeom>
          <a:noFill/>
        </p:spPr>
        <p:txBody>
          <a:bodyPr wrap="square">
            <a:spAutoFit/>
          </a:bodyPr>
          <a:lstStyle/>
          <a:p>
            <a:pPr algn="r" rtl="1">
              <a:spcBef>
                <a:spcPts val="0"/>
              </a:spcBef>
              <a:spcAft>
                <a:spcPts val="0"/>
              </a:spcAft>
            </a:pP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בתמונה ניתן לראות את השלבים בהם רחפן ממפה בתלת מימד בניין קומות:</a:t>
            </a:r>
            <a:endParaRPr lang="he-IL" dirty="0">
              <a:effectLst/>
              <a:latin typeface="Calibri" panose="020F0502020204030204" pitchFamily="34" charset="0"/>
              <a:ea typeface="Calibri" panose="020F0502020204030204" pitchFamily="34" charset="0"/>
              <a:cs typeface="Calibri" panose="020F0502020204030204" pitchFamily="34" charset="0"/>
            </a:endParaRPr>
          </a:p>
          <a:p>
            <a:pPr algn="r" rtl="1">
              <a:spcBef>
                <a:spcPts val="0"/>
              </a:spcBef>
              <a:spcAft>
                <a:spcPts val="0"/>
              </a:spcAft>
            </a:pP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מתחיל במיפוי שטח הבניין מלמעלה (משמאל),</a:t>
            </a:r>
            <a:endParaRPr lang="he-IL" dirty="0">
              <a:effectLst/>
              <a:latin typeface="Calibri" panose="020F0502020204030204" pitchFamily="34" charset="0"/>
              <a:ea typeface="Calibri" panose="020F0502020204030204" pitchFamily="34" charset="0"/>
              <a:cs typeface="Calibri" panose="020F0502020204030204" pitchFamily="34" charset="0"/>
            </a:endParaRPr>
          </a:p>
          <a:p>
            <a:pPr algn="r" rtl="1">
              <a:spcBef>
                <a:spcPts val="0"/>
              </a:spcBef>
              <a:spcAft>
                <a:spcPts val="0"/>
              </a:spcAft>
            </a:pP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מיפוי היקפי של הבניין (במרכז) </a:t>
            </a:r>
            <a:endParaRPr lang="he-IL" dirty="0">
              <a:effectLst/>
              <a:latin typeface="Calibri" panose="020F0502020204030204" pitchFamily="34" charset="0"/>
              <a:ea typeface="Calibri" panose="020F0502020204030204" pitchFamily="34" charset="0"/>
              <a:cs typeface="Calibri" panose="020F0502020204030204" pitchFamily="34" charset="0"/>
            </a:endParaRPr>
          </a:p>
          <a:p>
            <a:pPr algn="r" rtl="1">
              <a:spcBef>
                <a:spcPts val="0"/>
              </a:spcBef>
              <a:spcAft>
                <a:spcPts val="0"/>
              </a:spcAft>
            </a:pP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ולבסוף מיפוי פרטני של כל הקומות, קומה אחר קומה (מימין)  </a:t>
            </a:r>
            <a:endParaRPr lang="he-IL"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3651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0"/>
          <p:cNvSpPr txBox="1">
            <a:spLocks noGrp="1"/>
          </p:cNvSpPr>
          <p:nvPr>
            <p:ph type="title"/>
          </p:nvPr>
        </p:nvSpPr>
        <p:spPr>
          <a:xfrm>
            <a:off x="426424" y="1650706"/>
            <a:ext cx="5056316" cy="184208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dirty="0"/>
              <a:t>הפתרון הפוטוגרמטרי בשטח חקלאי</a:t>
            </a:r>
          </a:p>
        </p:txBody>
      </p:sp>
      <p:pic>
        <p:nvPicPr>
          <p:cNvPr id="410" name="Google Shape;410;p40"/>
          <p:cNvPicPr preferRelativeResize="0">
            <a:picLocks noGrp="1"/>
          </p:cNvPicPr>
          <p:nvPr>
            <p:ph type="pic" idx="3"/>
          </p:nvPr>
        </p:nvPicPr>
        <p:blipFill rotWithShape="1">
          <a:blip r:embed="rId3" cstate="email">
            <a:alphaModFix/>
            <a:extLst>
              <a:ext uri="{28A0092B-C50C-407E-A947-70E740481C1C}">
                <a14:useLocalDpi xmlns:a14="http://schemas.microsoft.com/office/drawing/2010/main"/>
              </a:ext>
            </a:extLst>
          </a:blip>
          <a:srcRect/>
          <a:stretch/>
        </p:blipFill>
        <p:spPr>
          <a:xfrm>
            <a:off x="5728285" y="493400"/>
            <a:ext cx="2746200" cy="4056300"/>
          </a:xfrm>
          <a:prstGeom prst="roundRect">
            <a:avLst>
              <a:gd name="adj" fmla="val 16667"/>
            </a:avLst>
          </a:prstGeom>
        </p:spPr>
      </p:pic>
      <p:grpSp>
        <p:nvGrpSpPr>
          <p:cNvPr id="415" name="Google Shape;415;p40"/>
          <p:cNvGrpSpPr/>
          <p:nvPr/>
        </p:nvGrpSpPr>
        <p:grpSpPr>
          <a:xfrm>
            <a:off x="6556454" y="2834716"/>
            <a:ext cx="356513" cy="450277"/>
            <a:chOff x="4119480" y="2387880"/>
            <a:chExt cx="1460520" cy="1844640"/>
          </a:xfrm>
        </p:grpSpPr>
        <p:sp>
          <p:nvSpPr>
            <p:cNvPr id="416" name="Google Shape;416;p40"/>
            <p:cNvSpPr/>
            <p:nvPr/>
          </p:nvSpPr>
          <p:spPr>
            <a:xfrm>
              <a:off x="4214160" y="2387880"/>
              <a:ext cx="1365840" cy="1844640"/>
            </a:xfrm>
            <a:custGeom>
              <a:avLst/>
              <a:gdLst/>
              <a:ahLst/>
              <a:cxnLst/>
              <a:rect l="l" t="t" r="r" b="b"/>
              <a:pathLst>
                <a:path w="3794" h="5124" extrusionOk="0">
                  <a:moveTo>
                    <a:pt x="3794" y="1896"/>
                  </a:moveTo>
                  <a:cubicBezTo>
                    <a:pt x="3794" y="847"/>
                    <a:pt x="2947" y="0"/>
                    <a:pt x="1899" y="0"/>
                  </a:cubicBezTo>
                  <a:cubicBezTo>
                    <a:pt x="850" y="0"/>
                    <a:pt x="0" y="847"/>
                    <a:pt x="0" y="1896"/>
                  </a:cubicBezTo>
                  <a:cubicBezTo>
                    <a:pt x="0" y="2196"/>
                    <a:pt x="72" y="2480"/>
                    <a:pt x="198" y="2736"/>
                  </a:cubicBezTo>
                  <a:lnTo>
                    <a:pt x="198" y="2736"/>
                  </a:lnTo>
                  <a:lnTo>
                    <a:pt x="198" y="2736"/>
                  </a:lnTo>
                  <a:cubicBezTo>
                    <a:pt x="277" y="2897"/>
                    <a:pt x="379" y="3044"/>
                    <a:pt x="495" y="3173"/>
                  </a:cubicBezTo>
                  <a:lnTo>
                    <a:pt x="1564" y="5124"/>
                  </a:lnTo>
                  <a:lnTo>
                    <a:pt x="1827" y="5124"/>
                  </a:lnTo>
                  <a:lnTo>
                    <a:pt x="3432" y="3023"/>
                  </a:lnTo>
                  <a:lnTo>
                    <a:pt x="3425" y="3020"/>
                  </a:lnTo>
                  <a:cubicBezTo>
                    <a:pt x="3657" y="2705"/>
                    <a:pt x="3794" y="2316"/>
                    <a:pt x="3794" y="189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40"/>
            <p:cNvSpPr/>
            <p:nvPr/>
          </p:nvSpPr>
          <p:spPr>
            <a:xfrm>
              <a:off x="4119480" y="2387880"/>
              <a:ext cx="1364760" cy="1844640"/>
            </a:xfrm>
            <a:custGeom>
              <a:avLst/>
              <a:gdLst/>
              <a:ahLst/>
              <a:cxnLst/>
              <a:rect l="l" t="t" r="r" b="b"/>
              <a:pathLst>
                <a:path w="3791" h="5124" extrusionOk="0">
                  <a:moveTo>
                    <a:pt x="3791" y="1896"/>
                  </a:moveTo>
                  <a:cubicBezTo>
                    <a:pt x="3791" y="847"/>
                    <a:pt x="2944" y="0"/>
                    <a:pt x="1895" y="0"/>
                  </a:cubicBezTo>
                  <a:cubicBezTo>
                    <a:pt x="847" y="0"/>
                    <a:pt x="0" y="847"/>
                    <a:pt x="0" y="1896"/>
                  </a:cubicBezTo>
                  <a:cubicBezTo>
                    <a:pt x="0" y="2196"/>
                    <a:pt x="68" y="2480"/>
                    <a:pt x="195" y="2736"/>
                  </a:cubicBezTo>
                  <a:lnTo>
                    <a:pt x="195" y="2736"/>
                  </a:lnTo>
                  <a:lnTo>
                    <a:pt x="195" y="2736"/>
                  </a:lnTo>
                  <a:cubicBezTo>
                    <a:pt x="273" y="2897"/>
                    <a:pt x="376" y="3044"/>
                    <a:pt x="492" y="3173"/>
                  </a:cubicBezTo>
                  <a:lnTo>
                    <a:pt x="1827" y="5124"/>
                  </a:lnTo>
                  <a:lnTo>
                    <a:pt x="3429" y="3023"/>
                  </a:lnTo>
                  <a:lnTo>
                    <a:pt x="3422" y="3020"/>
                  </a:lnTo>
                  <a:cubicBezTo>
                    <a:pt x="3654" y="2705"/>
                    <a:pt x="3791" y="2316"/>
                    <a:pt x="3791" y="18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40"/>
            <p:cNvSpPr/>
            <p:nvPr/>
          </p:nvSpPr>
          <p:spPr>
            <a:xfrm>
              <a:off x="4489560" y="2755440"/>
              <a:ext cx="624600" cy="624960"/>
            </a:xfrm>
            <a:custGeom>
              <a:avLst/>
              <a:gdLst/>
              <a:ahLst/>
              <a:cxnLst/>
              <a:rect l="l" t="t" r="r" b="b"/>
              <a:pathLst>
                <a:path w="1735" h="1736" extrusionOk="0">
                  <a:moveTo>
                    <a:pt x="0" y="868"/>
                  </a:moveTo>
                  <a:cubicBezTo>
                    <a:pt x="0" y="1346"/>
                    <a:pt x="389" y="1736"/>
                    <a:pt x="867" y="1736"/>
                  </a:cubicBezTo>
                  <a:cubicBezTo>
                    <a:pt x="1345" y="1736"/>
                    <a:pt x="1735" y="1346"/>
                    <a:pt x="1735" y="868"/>
                  </a:cubicBezTo>
                  <a:cubicBezTo>
                    <a:pt x="1735" y="390"/>
                    <a:pt x="1345" y="0"/>
                    <a:pt x="867" y="0"/>
                  </a:cubicBezTo>
                  <a:cubicBezTo>
                    <a:pt x="389" y="0"/>
                    <a:pt x="0" y="390"/>
                    <a:pt x="0" y="86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76558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3"/>
          <p:cNvSpPr txBox="1">
            <a:spLocks noGrp="1"/>
          </p:cNvSpPr>
          <p:nvPr>
            <p:ph type="title"/>
          </p:nvPr>
        </p:nvSpPr>
        <p:spPr>
          <a:xfrm>
            <a:off x="527901" y="357675"/>
            <a:ext cx="7902849" cy="672600"/>
          </a:xfrm>
          <a:prstGeom prst="rect">
            <a:avLst/>
          </a:prstGeom>
        </p:spPr>
        <p:txBody>
          <a:bodyPr spcFirstLastPara="1" wrap="square" lIns="91425" tIns="91425" rIns="91425" bIns="91425" anchor="t" anchorCtr="0">
            <a:noAutofit/>
          </a:bodyPr>
          <a:lstStyle/>
          <a:p>
            <a:pPr marL="0" indent="0" rtl="1">
              <a:buNone/>
            </a:pPr>
            <a:r>
              <a:rPr lang="he-IL" sz="3200" b="1" dirty="0">
                <a:effectLst/>
                <a:latin typeface="Calibri" panose="020F0502020204030204" pitchFamily="34" charset="0"/>
                <a:ea typeface="Calibri" panose="020F0502020204030204" pitchFamily="34" charset="0"/>
                <a:cs typeface="Calibri" panose="020F0502020204030204" pitchFamily="34" charset="0"/>
              </a:rPr>
              <a:t>אתגרים עיקריים ביצירת </a:t>
            </a:r>
            <a:br>
              <a:rPr lang="he-IL" sz="3200" b="1" dirty="0">
                <a:effectLst/>
                <a:latin typeface="Calibri" panose="020F0502020204030204" pitchFamily="34" charset="0"/>
                <a:ea typeface="Calibri" panose="020F0502020204030204" pitchFamily="34" charset="0"/>
                <a:cs typeface="Calibri" panose="020F0502020204030204" pitchFamily="34" charset="0"/>
              </a:rPr>
            </a:br>
            <a:r>
              <a:rPr lang="he-IL" sz="3200" b="1" dirty="0">
                <a:effectLst/>
                <a:latin typeface="Calibri" panose="020F0502020204030204" pitchFamily="34" charset="0"/>
                <a:ea typeface="Calibri" panose="020F0502020204030204" pitchFamily="34" charset="0"/>
                <a:cs typeface="Calibri" panose="020F0502020204030204" pitchFamily="34" charset="0"/>
              </a:rPr>
              <a:t>המודל הפוטוגרמטרי בשטח חקלאי:</a:t>
            </a:r>
          </a:p>
        </p:txBody>
      </p:sp>
      <p:sp>
        <p:nvSpPr>
          <p:cNvPr id="456" name="Google Shape;456;p43"/>
          <p:cNvSpPr txBox="1">
            <a:spLocks noGrp="1"/>
          </p:cNvSpPr>
          <p:nvPr>
            <p:ph type="subTitle" idx="5"/>
          </p:nvPr>
        </p:nvSpPr>
        <p:spPr>
          <a:xfrm>
            <a:off x="5201673" y="1625321"/>
            <a:ext cx="2953200" cy="452700"/>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he-IL" b="1" dirty="0">
                <a:effectLst/>
                <a:latin typeface="Calibri" panose="020F0502020204030204" pitchFamily="34" charset="0"/>
                <a:ea typeface="Calibri" panose="020F0502020204030204" pitchFamily="34" charset="0"/>
                <a:cs typeface="Calibri" panose="020F0502020204030204" pitchFamily="34" charset="0"/>
              </a:rPr>
              <a:t>תנאי מזג אוויר משתנים</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457" name="Google Shape;457;p43"/>
          <p:cNvSpPr txBox="1">
            <a:spLocks noGrp="1"/>
          </p:cNvSpPr>
          <p:nvPr>
            <p:ph type="subTitle" idx="6"/>
          </p:nvPr>
        </p:nvSpPr>
        <p:spPr>
          <a:xfrm>
            <a:off x="5342453" y="2070384"/>
            <a:ext cx="2812094" cy="10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רוחות חזקות, גשם או ערפל יכולים להשפיע על איכות התמונות ועל איכות התמונות ועל יכולת הרחפן לטוס.</a:t>
            </a:r>
          </a:p>
        </p:txBody>
      </p:sp>
      <p:sp>
        <p:nvSpPr>
          <p:cNvPr id="458" name="Google Shape;458;p43"/>
          <p:cNvSpPr txBox="1">
            <a:spLocks noGrp="1"/>
          </p:cNvSpPr>
          <p:nvPr>
            <p:ph type="subTitle" idx="7"/>
          </p:nvPr>
        </p:nvSpPr>
        <p:spPr>
          <a:xfrm>
            <a:off x="5201509" y="3004690"/>
            <a:ext cx="2953200" cy="45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b="1" dirty="0">
                <a:latin typeface="Calibri" panose="020F0502020204030204" pitchFamily="34" charset="0"/>
                <a:ea typeface="Calibri" panose="020F0502020204030204" pitchFamily="34" charset="0"/>
                <a:cs typeface="Calibri" panose="020F0502020204030204" pitchFamily="34" charset="0"/>
              </a:rPr>
              <a:t>הגבלות על שטחי הטסה</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459" name="Google Shape;459;p43"/>
          <p:cNvSpPr txBox="1">
            <a:spLocks noGrp="1"/>
          </p:cNvSpPr>
          <p:nvPr>
            <p:ph type="subTitle" idx="8"/>
          </p:nvPr>
        </p:nvSpPr>
        <p:spPr>
          <a:xfrm>
            <a:off x="5201497" y="3448624"/>
            <a:ext cx="2953200" cy="1069200"/>
          </a:xfrm>
          <a:prstGeom prst="rect">
            <a:avLst/>
          </a:prstGeom>
        </p:spPr>
        <p:txBody>
          <a:bodyPr spcFirstLastPara="1" wrap="square" lIns="91425" tIns="91425" rIns="91425" bIns="91425" anchor="t" anchorCtr="0">
            <a:noAutofit/>
          </a:bodyPr>
          <a:lstStyle/>
          <a:p>
            <a:pPr marL="0" indent="0"/>
            <a:r>
              <a:rPr lang="he-IL" dirty="0">
                <a:latin typeface="Calibri" panose="020F0502020204030204" pitchFamily="34" charset="0"/>
                <a:ea typeface="Calibri" panose="020F0502020204030204" pitchFamily="34" charset="0"/>
                <a:cs typeface="Calibri" panose="020F0502020204030204" pitchFamily="34" charset="0"/>
              </a:rPr>
              <a:t>חוקים מקומיים עשויים להגביל את השימוש ברחפנים, במיוחד קרוב לתשתיות צבאיות או ממשלתיות.</a:t>
            </a:r>
          </a:p>
        </p:txBody>
      </p:sp>
      <p:sp>
        <p:nvSpPr>
          <p:cNvPr id="460" name="Google Shape;460;p43"/>
          <p:cNvSpPr txBox="1">
            <a:spLocks noGrp="1"/>
          </p:cNvSpPr>
          <p:nvPr>
            <p:ph type="subTitle" idx="1"/>
          </p:nvPr>
        </p:nvSpPr>
        <p:spPr>
          <a:xfrm>
            <a:off x="838534" y="1625321"/>
            <a:ext cx="2953200" cy="45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b="1" dirty="0">
                <a:latin typeface="Calibri" panose="020F0502020204030204" pitchFamily="34" charset="0"/>
                <a:ea typeface="Calibri" panose="020F0502020204030204" pitchFamily="34" charset="0"/>
                <a:cs typeface="Calibri" panose="020F0502020204030204" pitchFamily="34" charset="0"/>
              </a:rPr>
              <a:t>איכות התמונות</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461" name="Google Shape;461;p43"/>
          <p:cNvSpPr txBox="1">
            <a:spLocks noGrp="1"/>
          </p:cNvSpPr>
          <p:nvPr>
            <p:ph type="subTitle" idx="2"/>
          </p:nvPr>
        </p:nvSpPr>
        <p:spPr>
          <a:xfrm>
            <a:off x="838521" y="2070414"/>
            <a:ext cx="2953200" cy="10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e-IL" dirty="0">
                <a:effectLst/>
                <a:latin typeface="Calibri" panose="020F0502020204030204" pitchFamily="34" charset="0"/>
                <a:ea typeface="Calibri" panose="020F0502020204030204" pitchFamily="34" charset="0"/>
                <a:cs typeface="Calibri" panose="020F0502020204030204" pitchFamily="34" charset="0"/>
              </a:rPr>
              <a:t>בשטח חקלאי עשויה להיות תזוזה של אובייקטים עקב מזג אוויר מה שעלול להרוס את איכות התמונות ולהקשות על ההשוואה בין התמונות לצורך יצירת המודל.</a:t>
            </a:r>
          </a:p>
        </p:txBody>
      </p:sp>
      <p:sp>
        <p:nvSpPr>
          <p:cNvPr id="462" name="Google Shape;462;p43"/>
          <p:cNvSpPr txBox="1">
            <a:spLocks noGrp="1"/>
          </p:cNvSpPr>
          <p:nvPr>
            <p:ph type="subTitle" idx="3"/>
          </p:nvPr>
        </p:nvSpPr>
        <p:spPr>
          <a:xfrm>
            <a:off x="838683" y="3003604"/>
            <a:ext cx="2953200" cy="45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b="1" dirty="0">
                <a:latin typeface="Calibri" panose="020F0502020204030204" pitchFamily="34" charset="0"/>
                <a:ea typeface="Calibri" panose="020F0502020204030204" pitchFamily="34" charset="0"/>
                <a:cs typeface="Calibri" panose="020F0502020204030204" pitchFamily="34" charset="0"/>
              </a:rPr>
              <a:t>קשיים בניתוח תצלומים</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463" name="Google Shape;463;p43"/>
          <p:cNvSpPr txBox="1">
            <a:spLocks noGrp="1"/>
          </p:cNvSpPr>
          <p:nvPr>
            <p:ph type="subTitle" idx="4"/>
          </p:nvPr>
        </p:nvSpPr>
        <p:spPr>
          <a:xfrm>
            <a:off x="838671" y="3448648"/>
            <a:ext cx="2953200" cy="1069200"/>
          </a:xfrm>
          <a:prstGeom prst="rect">
            <a:avLst/>
          </a:prstGeom>
        </p:spPr>
        <p:txBody>
          <a:bodyPr spcFirstLastPara="1" wrap="square" lIns="91425" tIns="91425" rIns="91425" bIns="91425" anchor="t" anchorCtr="0">
            <a:noAutofit/>
          </a:bodyPr>
          <a:lstStyle/>
          <a:p>
            <a:pPr marL="0" indent="0"/>
            <a:r>
              <a:rPr lang="he-IL" dirty="0">
                <a:latin typeface="Calibri" panose="020F0502020204030204" pitchFamily="34" charset="0"/>
                <a:ea typeface="Calibri" panose="020F0502020204030204" pitchFamily="34" charset="0"/>
                <a:cs typeface="Calibri" panose="020F0502020204030204" pitchFamily="34" charset="0"/>
              </a:rPr>
              <a:t>המודל רגיש לשגיאות ואי ודאויות, כגון רעש, נתונים חריגים ואינטרפולציות דבר היכול להשפיע נגד אמינות המודל בחפיפת התמונות מול מקורות חיצוניים.</a:t>
            </a:r>
            <a:endParaRPr lang="he-IL"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grpSp>
        <p:nvGrpSpPr>
          <p:cNvPr id="2" name="Google Shape;789;p40">
            <a:extLst>
              <a:ext uri="{FF2B5EF4-FFF2-40B4-BE49-F238E27FC236}">
                <a16:creationId xmlns:a16="http://schemas.microsoft.com/office/drawing/2014/main" id="{D3BB0F2B-F339-5416-D3B7-8618A8A63934}"/>
              </a:ext>
            </a:extLst>
          </p:cNvPr>
          <p:cNvGrpSpPr/>
          <p:nvPr/>
        </p:nvGrpSpPr>
        <p:grpSpPr>
          <a:xfrm flipH="1">
            <a:off x="3675317" y="2154307"/>
            <a:ext cx="1608015" cy="957696"/>
            <a:chOff x="3024078" y="1987423"/>
            <a:chExt cx="3101881" cy="1847763"/>
          </a:xfrm>
        </p:grpSpPr>
        <p:grpSp>
          <p:nvGrpSpPr>
            <p:cNvPr id="3" name="Google Shape;790;p40">
              <a:extLst>
                <a:ext uri="{FF2B5EF4-FFF2-40B4-BE49-F238E27FC236}">
                  <a16:creationId xmlns:a16="http://schemas.microsoft.com/office/drawing/2014/main" id="{51B94CB4-45D0-AFC9-38A9-4D23822287CB}"/>
                </a:ext>
              </a:extLst>
            </p:cNvPr>
            <p:cNvGrpSpPr/>
            <p:nvPr/>
          </p:nvGrpSpPr>
          <p:grpSpPr>
            <a:xfrm>
              <a:off x="3339466" y="2138929"/>
              <a:ext cx="2455292" cy="1617889"/>
              <a:chOff x="-3209756" y="1803812"/>
              <a:chExt cx="2235335" cy="1472951"/>
            </a:xfrm>
          </p:grpSpPr>
          <p:grpSp>
            <p:nvGrpSpPr>
              <p:cNvPr id="24" name="Google Shape;791;p40">
                <a:extLst>
                  <a:ext uri="{FF2B5EF4-FFF2-40B4-BE49-F238E27FC236}">
                    <a16:creationId xmlns:a16="http://schemas.microsoft.com/office/drawing/2014/main" id="{E6FC6619-4E40-EF9C-7371-B1F32B4D0C17}"/>
                  </a:ext>
                </a:extLst>
              </p:cNvPr>
              <p:cNvGrpSpPr/>
              <p:nvPr/>
            </p:nvGrpSpPr>
            <p:grpSpPr>
              <a:xfrm>
                <a:off x="-1885420" y="1803812"/>
                <a:ext cx="163333" cy="251385"/>
                <a:chOff x="-3916750" y="2838725"/>
                <a:chExt cx="106150" cy="163375"/>
              </a:xfrm>
            </p:grpSpPr>
            <p:sp>
              <p:nvSpPr>
                <p:cNvPr id="513" name="Google Shape;792;p40">
                  <a:extLst>
                    <a:ext uri="{FF2B5EF4-FFF2-40B4-BE49-F238E27FC236}">
                      <a16:creationId xmlns:a16="http://schemas.microsoft.com/office/drawing/2014/main" id="{2D7AE8C3-5CB5-DEA9-D159-FCB09CD1AC80}"/>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4" name="Google Shape;793;p40">
                  <a:extLst>
                    <a:ext uri="{FF2B5EF4-FFF2-40B4-BE49-F238E27FC236}">
                      <a16:creationId xmlns:a16="http://schemas.microsoft.com/office/drawing/2014/main" id="{28408699-A2F5-8E67-3CBA-865E8D16BE1E}"/>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5" name="Google Shape;794;p40">
                  <a:extLst>
                    <a:ext uri="{FF2B5EF4-FFF2-40B4-BE49-F238E27FC236}">
                      <a16:creationId xmlns:a16="http://schemas.microsoft.com/office/drawing/2014/main" id="{7E61BEC1-8A82-6D00-6146-9CC1176DBB7B}"/>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6" name="Google Shape;795;p40">
                  <a:extLst>
                    <a:ext uri="{FF2B5EF4-FFF2-40B4-BE49-F238E27FC236}">
                      <a16:creationId xmlns:a16="http://schemas.microsoft.com/office/drawing/2014/main" id="{F0E26D3F-9160-44AB-332F-30EAB4DDAD06}"/>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7" name="Google Shape;796;p40">
                  <a:extLst>
                    <a:ext uri="{FF2B5EF4-FFF2-40B4-BE49-F238E27FC236}">
                      <a16:creationId xmlns:a16="http://schemas.microsoft.com/office/drawing/2014/main" id="{7D54B686-1882-7146-30A6-0B67E432CB31}"/>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8" name="Google Shape;797;p40">
                  <a:extLst>
                    <a:ext uri="{FF2B5EF4-FFF2-40B4-BE49-F238E27FC236}">
                      <a16:creationId xmlns:a16="http://schemas.microsoft.com/office/drawing/2014/main" id="{E0377133-A4EB-9A60-6865-5BD3C985B0F6}"/>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5" name="Google Shape;798;p40">
                <a:extLst>
                  <a:ext uri="{FF2B5EF4-FFF2-40B4-BE49-F238E27FC236}">
                    <a16:creationId xmlns:a16="http://schemas.microsoft.com/office/drawing/2014/main" id="{10A86014-7B42-A3B9-E272-ABD3503DC75A}"/>
                  </a:ext>
                </a:extLst>
              </p:cNvPr>
              <p:cNvGrpSpPr/>
              <p:nvPr/>
            </p:nvGrpSpPr>
            <p:grpSpPr>
              <a:xfrm>
                <a:off x="-1137754" y="2214606"/>
                <a:ext cx="163333" cy="251385"/>
                <a:chOff x="-3916750" y="2838725"/>
                <a:chExt cx="106150" cy="163375"/>
              </a:xfrm>
            </p:grpSpPr>
            <p:sp>
              <p:nvSpPr>
                <p:cNvPr id="507" name="Google Shape;799;p40">
                  <a:extLst>
                    <a:ext uri="{FF2B5EF4-FFF2-40B4-BE49-F238E27FC236}">
                      <a16:creationId xmlns:a16="http://schemas.microsoft.com/office/drawing/2014/main" id="{D5A1A289-BDF0-E7DE-9C8A-F3AEB30BD42D}"/>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8" name="Google Shape;800;p40">
                  <a:extLst>
                    <a:ext uri="{FF2B5EF4-FFF2-40B4-BE49-F238E27FC236}">
                      <a16:creationId xmlns:a16="http://schemas.microsoft.com/office/drawing/2014/main" id="{B673C14E-B14D-B74A-9FC3-11648636CC90}"/>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9" name="Google Shape;801;p40">
                  <a:extLst>
                    <a:ext uri="{FF2B5EF4-FFF2-40B4-BE49-F238E27FC236}">
                      <a16:creationId xmlns:a16="http://schemas.microsoft.com/office/drawing/2014/main" id="{0E821090-16C5-87D3-BD38-38BBE89D788C}"/>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0" name="Google Shape;802;p40">
                  <a:extLst>
                    <a:ext uri="{FF2B5EF4-FFF2-40B4-BE49-F238E27FC236}">
                      <a16:creationId xmlns:a16="http://schemas.microsoft.com/office/drawing/2014/main" id="{5399F247-C154-6324-736E-753A16898FB5}"/>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1" name="Google Shape;803;p40">
                  <a:extLst>
                    <a:ext uri="{FF2B5EF4-FFF2-40B4-BE49-F238E27FC236}">
                      <a16:creationId xmlns:a16="http://schemas.microsoft.com/office/drawing/2014/main" id="{7B5195EA-1E12-4DAB-35A8-E0FED3BFA643}"/>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2" name="Google Shape;804;p40">
                  <a:extLst>
                    <a:ext uri="{FF2B5EF4-FFF2-40B4-BE49-F238E27FC236}">
                      <a16:creationId xmlns:a16="http://schemas.microsoft.com/office/drawing/2014/main" id="{EEF3CEE3-7C96-4872-6DA6-7BEDD4A4CEB1}"/>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6" name="Google Shape;805;p40">
                <a:extLst>
                  <a:ext uri="{FF2B5EF4-FFF2-40B4-BE49-F238E27FC236}">
                    <a16:creationId xmlns:a16="http://schemas.microsoft.com/office/drawing/2014/main" id="{C95818E3-4E6F-629C-DD45-A0E3AA9DBCCE}"/>
                  </a:ext>
                </a:extLst>
              </p:cNvPr>
              <p:cNvSpPr/>
              <p:nvPr/>
            </p:nvSpPr>
            <p:spPr>
              <a:xfrm>
                <a:off x="-2508114" y="2583837"/>
                <a:ext cx="569742" cy="593015"/>
              </a:xfrm>
              <a:custGeom>
                <a:avLst/>
                <a:gdLst/>
                <a:ahLst/>
                <a:cxnLst/>
                <a:rect l="l" t="t" r="r" b="b"/>
                <a:pathLst>
                  <a:path w="14811" h="15416" extrusionOk="0">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806;p40">
                <a:extLst>
                  <a:ext uri="{FF2B5EF4-FFF2-40B4-BE49-F238E27FC236}">
                    <a16:creationId xmlns:a16="http://schemas.microsoft.com/office/drawing/2014/main" id="{C6854A28-6208-BC85-D4C2-DA50F5A61D34}"/>
                  </a:ext>
                </a:extLst>
              </p:cNvPr>
              <p:cNvSpPr/>
              <p:nvPr/>
            </p:nvSpPr>
            <p:spPr>
              <a:xfrm>
                <a:off x="-2190723" y="2528482"/>
                <a:ext cx="543546" cy="486191"/>
              </a:xfrm>
              <a:custGeom>
                <a:avLst/>
                <a:gdLst/>
                <a:ahLst/>
                <a:cxnLst/>
                <a:rect l="l" t="t" r="r" b="b"/>
                <a:pathLst>
                  <a:path w="14130" h="12639" extrusionOk="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807;p40">
                <a:extLst>
                  <a:ext uri="{FF2B5EF4-FFF2-40B4-BE49-F238E27FC236}">
                    <a16:creationId xmlns:a16="http://schemas.microsoft.com/office/drawing/2014/main" id="{D46C54DF-B43A-5444-22B0-341B411013FF}"/>
                  </a:ext>
                </a:extLst>
              </p:cNvPr>
              <p:cNvSpPr/>
              <p:nvPr/>
            </p:nvSpPr>
            <p:spPr>
              <a:xfrm>
                <a:off x="-1901798" y="2889614"/>
                <a:ext cx="61933" cy="65664"/>
              </a:xfrm>
              <a:custGeom>
                <a:avLst/>
                <a:gdLst/>
                <a:ahLst/>
                <a:cxnLst/>
                <a:rect l="l" t="t" r="r" b="b"/>
                <a:pathLst>
                  <a:path w="1610" h="1707" extrusionOk="0">
                    <a:moveTo>
                      <a:pt x="1161" y="1"/>
                    </a:moveTo>
                    <a:lnTo>
                      <a:pt x="1" y="1434"/>
                    </a:lnTo>
                    <a:lnTo>
                      <a:pt x="164" y="1706"/>
                    </a:lnTo>
                    <a:lnTo>
                      <a:pt x="1610" y="19"/>
                    </a:lnTo>
                    <a:lnTo>
                      <a:pt x="1161" y="1"/>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808;p40">
                <a:extLst>
                  <a:ext uri="{FF2B5EF4-FFF2-40B4-BE49-F238E27FC236}">
                    <a16:creationId xmlns:a16="http://schemas.microsoft.com/office/drawing/2014/main" id="{453F5C92-B777-67D5-AB83-AC7763BF504A}"/>
                  </a:ext>
                </a:extLst>
              </p:cNvPr>
              <p:cNvSpPr/>
              <p:nvPr/>
            </p:nvSpPr>
            <p:spPr>
              <a:xfrm>
                <a:off x="-1895489" y="2895346"/>
                <a:ext cx="67049" cy="59932"/>
              </a:xfrm>
              <a:custGeom>
                <a:avLst/>
                <a:gdLst/>
                <a:ahLst/>
                <a:cxnLst/>
                <a:rect l="l" t="t" r="r" b="b"/>
                <a:pathLst>
                  <a:path w="1743" h="1558" extrusionOk="0">
                    <a:moveTo>
                      <a:pt x="1743" y="1"/>
                    </a:moveTo>
                    <a:lnTo>
                      <a:pt x="872" y="504"/>
                    </a:lnTo>
                    <a:lnTo>
                      <a:pt x="0" y="1557"/>
                    </a:lnTo>
                    <a:lnTo>
                      <a:pt x="871" y="1054"/>
                    </a:lnTo>
                    <a:lnTo>
                      <a:pt x="1743" y="1"/>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809;p40">
                <a:extLst>
                  <a:ext uri="{FF2B5EF4-FFF2-40B4-BE49-F238E27FC236}">
                    <a16:creationId xmlns:a16="http://schemas.microsoft.com/office/drawing/2014/main" id="{F84787FD-5DAA-4CA6-77D1-DBFD06DCB8A7}"/>
                  </a:ext>
                </a:extLst>
              </p:cNvPr>
              <p:cNvSpPr/>
              <p:nvPr/>
            </p:nvSpPr>
            <p:spPr>
              <a:xfrm>
                <a:off x="-1896528" y="2935890"/>
                <a:ext cx="34544" cy="44122"/>
              </a:xfrm>
              <a:custGeom>
                <a:avLst/>
                <a:gdLst/>
                <a:ahLst/>
                <a:cxnLst/>
                <a:rect l="l" t="t" r="r" b="b"/>
                <a:pathLst>
                  <a:path w="898" h="1147" extrusionOk="0">
                    <a:moveTo>
                      <a:pt x="898" y="0"/>
                    </a:moveTo>
                    <a:lnTo>
                      <a:pt x="27" y="503"/>
                    </a:lnTo>
                    <a:lnTo>
                      <a:pt x="1" y="1146"/>
                    </a:lnTo>
                    <a:lnTo>
                      <a:pt x="872" y="643"/>
                    </a:lnTo>
                    <a:lnTo>
                      <a:pt x="898"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810;p40">
                <a:extLst>
                  <a:ext uri="{FF2B5EF4-FFF2-40B4-BE49-F238E27FC236}">
                    <a16:creationId xmlns:a16="http://schemas.microsoft.com/office/drawing/2014/main" id="{990530F0-395F-7CC3-1CF4-5989D3588094}"/>
                  </a:ext>
                </a:extLst>
              </p:cNvPr>
              <p:cNvSpPr/>
              <p:nvPr/>
            </p:nvSpPr>
            <p:spPr>
              <a:xfrm>
                <a:off x="-1902798" y="2944776"/>
                <a:ext cx="7347" cy="35236"/>
              </a:xfrm>
              <a:custGeom>
                <a:avLst/>
                <a:gdLst/>
                <a:ahLst/>
                <a:cxnLst/>
                <a:rect l="l" t="t" r="r" b="b"/>
                <a:pathLst>
                  <a:path w="191" h="916" extrusionOk="0">
                    <a:moveTo>
                      <a:pt x="27" y="0"/>
                    </a:moveTo>
                    <a:lnTo>
                      <a:pt x="1" y="643"/>
                    </a:lnTo>
                    <a:lnTo>
                      <a:pt x="164" y="915"/>
                    </a:lnTo>
                    <a:lnTo>
                      <a:pt x="190" y="272"/>
                    </a:lnTo>
                    <a:lnTo>
                      <a:pt x="27"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811;p40">
                <a:extLst>
                  <a:ext uri="{FF2B5EF4-FFF2-40B4-BE49-F238E27FC236}">
                    <a16:creationId xmlns:a16="http://schemas.microsoft.com/office/drawing/2014/main" id="{0A615B5B-6F2C-ED5A-5D77-145D6CBE61EB}"/>
                  </a:ext>
                </a:extLst>
              </p:cNvPr>
              <p:cNvSpPr/>
              <p:nvPr/>
            </p:nvSpPr>
            <p:spPr>
              <a:xfrm>
                <a:off x="-1891411" y="2934390"/>
                <a:ext cx="49200" cy="52547"/>
              </a:xfrm>
              <a:custGeom>
                <a:avLst/>
                <a:gdLst/>
                <a:ahLst/>
                <a:cxnLst/>
                <a:rect l="l" t="t" r="r" b="b"/>
                <a:pathLst>
                  <a:path w="1279" h="1366" extrusionOk="0">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812;p40">
                <a:extLst>
                  <a:ext uri="{FF2B5EF4-FFF2-40B4-BE49-F238E27FC236}">
                    <a16:creationId xmlns:a16="http://schemas.microsoft.com/office/drawing/2014/main" id="{593155D8-D3FA-D871-D3B7-97DDAC7E88D1}"/>
                  </a:ext>
                </a:extLst>
              </p:cNvPr>
              <p:cNvSpPr/>
              <p:nvPr/>
            </p:nvSpPr>
            <p:spPr>
              <a:xfrm>
                <a:off x="-1870639" y="2946354"/>
                <a:ext cx="31928" cy="41045"/>
              </a:xfrm>
              <a:custGeom>
                <a:avLst/>
                <a:gdLst/>
                <a:ahLst/>
                <a:cxnLst/>
                <a:rect l="l" t="t" r="r" b="b"/>
                <a:pathLst>
                  <a:path w="830" h="1067" extrusionOk="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813;p40">
                <a:extLst>
                  <a:ext uri="{FF2B5EF4-FFF2-40B4-BE49-F238E27FC236}">
                    <a16:creationId xmlns:a16="http://schemas.microsoft.com/office/drawing/2014/main" id="{D4C37EF1-AA10-8EEA-860A-1AFD621C6A46}"/>
                  </a:ext>
                </a:extLst>
              </p:cNvPr>
              <p:cNvSpPr/>
              <p:nvPr/>
            </p:nvSpPr>
            <p:spPr>
              <a:xfrm>
                <a:off x="-1809477" y="2938122"/>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814;p40">
                <a:extLst>
                  <a:ext uri="{FF2B5EF4-FFF2-40B4-BE49-F238E27FC236}">
                    <a16:creationId xmlns:a16="http://schemas.microsoft.com/office/drawing/2014/main" id="{F3EB903B-DF8F-072D-D9AE-C3698F868A6E}"/>
                  </a:ext>
                </a:extLst>
              </p:cNvPr>
              <p:cNvSpPr/>
              <p:nvPr/>
            </p:nvSpPr>
            <p:spPr>
              <a:xfrm>
                <a:off x="-1811669" y="2940045"/>
                <a:ext cx="29158" cy="41737"/>
              </a:xfrm>
              <a:custGeom>
                <a:avLst/>
                <a:gdLst/>
                <a:ahLst/>
                <a:cxnLst/>
                <a:rect l="l" t="t" r="r" b="b"/>
                <a:pathLst>
                  <a:path w="758" h="1085" extrusionOk="0">
                    <a:moveTo>
                      <a:pt x="148" y="0"/>
                    </a:moveTo>
                    <a:lnTo>
                      <a:pt x="1" y="79"/>
                    </a:lnTo>
                    <a:lnTo>
                      <a:pt x="585" y="1085"/>
                    </a:lnTo>
                    <a:lnTo>
                      <a:pt x="757" y="994"/>
                    </a:lnTo>
                    <a:lnTo>
                      <a:pt x="757" y="451"/>
                    </a:lnTo>
                    <a:lnTo>
                      <a:pt x="379" y="15"/>
                    </a:lnTo>
                    <a:lnTo>
                      <a:pt x="148"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815;p40">
                <a:extLst>
                  <a:ext uri="{FF2B5EF4-FFF2-40B4-BE49-F238E27FC236}">
                    <a16:creationId xmlns:a16="http://schemas.microsoft.com/office/drawing/2014/main" id="{B4D92F15-9AE6-77CE-117F-10DE1E669E7E}"/>
                  </a:ext>
                </a:extLst>
              </p:cNvPr>
              <p:cNvSpPr/>
              <p:nvPr/>
            </p:nvSpPr>
            <p:spPr>
              <a:xfrm>
                <a:off x="-1815170" y="2941199"/>
                <a:ext cx="32005" cy="41045"/>
              </a:xfrm>
              <a:custGeom>
                <a:avLst/>
                <a:gdLst/>
                <a:ahLst/>
                <a:cxnLst/>
                <a:rect l="l" t="t" r="r" b="b"/>
                <a:pathLst>
                  <a:path w="832" h="1067" extrusionOk="0">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816;p40">
                <a:extLst>
                  <a:ext uri="{FF2B5EF4-FFF2-40B4-BE49-F238E27FC236}">
                    <a16:creationId xmlns:a16="http://schemas.microsoft.com/office/drawing/2014/main" id="{5FC44D41-5C40-60CC-2FB6-86036667B037}"/>
                  </a:ext>
                </a:extLst>
              </p:cNvPr>
              <p:cNvSpPr/>
              <p:nvPr/>
            </p:nvSpPr>
            <p:spPr>
              <a:xfrm>
                <a:off x="-1863600" y="2938122"/>
                <a:ext cx="79358" cy="79397"/>
              </a:xfrm>
              <a:custGeom>
                <a:avLst/>
                <a:gdLst/>
                <a:ahLst/>
                <a:cxnLst/>
                <a:rect l="l" t="t" r="r" b="b"/>
                <a:pathLst>
                  <a:path w="2063" h="2064" extrusionOk="0">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rgbClr val="ABBC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817;p40">
                <a:extLst>
                  <a:ext uri="{FF2B5EF4-FFF2-40B4-BE49-F238E27FC236}">
                    <a16:creationId xmlns:a16="http://schemas.microsoft.com/office/drawing/2014/main" id="{756B3098-A49B-F180-2F92-C62FF4F5DCF7}"/>
                  </a:ext>
                </a:extLst>
              </p:cNvPr>
              <p:cNvSpPr/>
              <p:nvPr/>
            </p:nvSpPr>
            <p:spPr>
              <a:xfrm>
                <a:off x="-1815785" y="2972511"/>
                <a:ext cx="31928" cy="41045"/>
              </a:xfrm>
              <a:custGeom>
                <a:avLst/>
                <a:gdLst/>
                <a:ahLst/>
                <a:cxnLst/>
                <a:rect l="l" t="t" r="r" b="b"/>
                <a:pathLst>
                  <a:path w="830" h="1067" extrusionOk="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818;p40">
                <a:extLst>
                  <a:ext uri="{FF2B5EF4-FFF2-40B4-BE49-F238E27FC236}">
                    <a16:creationId xmlns:a16="http://schemas.microsoft.com/office/drawing/2014/main" id="{F1D48F83-6EE8-2C2A-47EC-FC20B32CF4D4}"/>
                  </a:ext>
                </a:extLst>
              </p:cNvPr>
              <p:cNvSpPr/>
              <p:nvPr/>
            </p:nvSpPr>
            <p:spPr>
              <a:xfrm>
                <a:off x="-1811977" y="2977435"/>
                <a:ext cx="24273" cy="31159"/>
              </a:xfrm>
              <a:custGeom>
                <a:avLst/>
                <a:gdLst/>
                <a:ahLst/>
                <a:cxnLst/>
                <a:rect l="l" t="t" r="r" b="b"/>
                <a:pathLst>
                  <a:path w="631" h="810" extrusionOk="0">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819;p40">
                <a:extLst>
                  <a:ext uri="{FF2B5EF4-FFF2-40B4-BE49-F238E27FC236}">
                    <a16:creationId xmlns:a16="http://schemas.microsoft.com/office/drawing/2014/main" id="{D2581984-5BEF-57D6-7AD7-2841DA563A61}"/>
                  </a:ext>
                </a:extLst>
              </p:cNvPr>
              <p:cNvSpPr/>
              <p:nvPr/>
            </p:nvSpPr>
            <p:spPr>
              <a:xfrm>
                <a:off x="-1875371" y="2973396"/>
                <a:ext cx="31966" cy="41045"/>
              </a:xfrm>
              <a:custGeom>
                <a:avLst/>
                <a:gdLst/>
                <a:ahLst/>
                <a:cxnLst/>
                <a:rect l="l" t="t" r="r" b="b"/>
                <a:pathLst>
                  <a:path w="831" h="1067" extrusionOk="0">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820;p40">
                <a:extLst>
                  <a:ext uri="{FF2B5EF4-FFF2-40B4-BE49-F238E27FC236}">
                    <a16:creationId xmlns:a16="http://schemas.microsoft.com/office/drawing/2014/main" id="{868F252F-0B7D-4105-25EA-8017C240CAF5}"/>
                  </a:ext>
                </a:extLst>
              </p:cNvPr>
              <p:cNvSpPr/>
              <p:nvPr/>
            </p:nvSpPr>
            <p:spPr>
              <a:xfrm>
                <a:off x="-1877563" y="2975281"/>
                <a:ext cx="29120" cy="41776"/>
              </a:xfrm>
              <a:custGeom>
                <a:avLst/>
                <a:gdLst/>
                <a:ahLst/>
                <a:cxnLst/>
                <a:rect l="l" t="t" r="r" b="b"/>
                <a:pathLst>
                  <a:path w="757" h="1086" extrusionOk="0">
                    <a:moveTo>
                      <a:pt x="148" y="1"/>
                    </a:moveTo>
                    <a:lnTo>
                      <a:pt x="0" y="79"/>
                    </a:lnTo>
                    <a:lnTo>
                      <a:pt x="585" y="1085"/>
                    </a:lnTo>
                    <a:lnTo>
                      <a:pt x="757" y="995"/>
                    </a:lnTo>
                    <a:lnTo>
                      <a:pt x="757" y="452"/>
                    </a:lnTo>
                    <a:lnTo>
                      <a:pt x="379" y="16"/>
                    </a:lnTo>
                    <a:lnTo>
                      <a:pt x="148" y="1"/>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821;p40">
                <a:extLst>
                  <a:ext uri="{FF2B5EF4-FFF2-40B4-BE49-F238E27FC236}">
                    <a16:creationId xmlns:a16="http://schemas.microsoft.com/office/drawing/2014/main" id="{DC8B9086-880D-BE28-F28E-1CDE64AFC49F}"/>
                  </a:ext>
                </a:extLst>
              </p:cNvPr>
              <p:cNvSpPr/>
              <p:nvPr/>
            </p:nvSpPr>
            <p:spPr>
              <a:xfrm>
                <a:off x="-1881064" y="2976474"/>
                <a:ext cx="31966" cy="41006"/>
              </a:xfrm>
              <a:custGeom>
                <a:avLst/>
                <a:gdLst/>
                <a:ahLst/>
                <a:cxnLst/>
                <a:rect l="l" t="t" r="r" b="b"/>
                <a:pathLst>
                  <a:path w="831" h="1066" extrusionOk="0">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822;p40">
                <a:extLst>
                  <a:ext uri="{FF2B5EF4-FFF2-40B4-BE49-F238E27FC236}">
                    <a16:creationId xmlns:a16="http://schemas.microsoft.com/office/drawing/2014/main" id="{9EE86E90-F811-4877-702E-7F49FB98DC6A}"/>
                  </a:ext>
                </a:extLst>
              </p:cNvPr>
              <p:cNvSpPr/>
              <p:nvPr/>
            </p:nvSpPr>
            <p:spPr>
              <a:xfrm>
                <a:off x="-1859715" y="2891999"/>
                <a:ext cx="71626" cy="43353"/>
              </a:xfrm>
              <a:custGeom>
                <a:avLst/>
                <a:gdLst/>
                <a:ahLst/>
                <a:cxnLst/>
                <a:rect l="l" t="t" r="r" b="b"/>
                <a:pathLst>
                  <a:path w="1862" h="1127" extrusionOk="0">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823;p40">
                <a:extLst>
                  <a:ext uri="{FF2B5EF4-FFF2-40B4-BE49-F238E27FC236}">
                    <a16:creationId xmlns:a16="http://schemas.microsoft.com/office/drawing/2014/main" id="{0A038CB4-4B8E-356B-70CA-58010BE79BFE}"/>
                  </a:ext>
                </a:extLst>
              </p:cNvPr>
              <p:cNvSpPr/>
              <p:nvPr/>
            </p:nvSpPr>
            <p:spPr>
              <a:xfrm>
                <a:off x="-1862792" y="2872612"/>
                <a:ext cx="78204" cy="41122"/>
              </a:xfrm>
              <a:custGeom>
                <a:avLst/>
                <a:gdLst/>
                <a:ahLst/>
                <a:cxnLst/>
                <a:rect l="l" t="t" r="r" b="b"/>
                <a:pathLst>
                  <a:path w="2033" h="1069" extrusionOk="0">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824;p40">
                <a:extLst>
                  <a:ext uri="{FF2B5EF4-FFF2-40B4-BE49-F238E27FC236}">
                    <a16:creationId xmlns:a16="http://schemas.microsoft.com/office/drawing/2014/main" id="{F4E5884F-3983-51C0-908E-12E5BD2BCEF7}"/>
                  </a:ext>
                </a:extLst>
              </p:cNvPr>
              <p:cNvSpPr/>
              <p:nvPr/>
            </p:nvSpPr>
            <p:spPr>
              <a:xfrm>
                <a:off x="-1857176" y="2853878"/>
                <a:ext cx="33544" cy="57778"/>
              </a:xfrm>
              <a:custGeom>
                <a:avLst/>
                <a:gdLst/>
                <a:ahLst/>
                <a:cxnLst/>
                <a:rect l="l" t="t" r="r" b="b"/>
                <a:pathLst>
                  <a:path w="872" h="1502" extrusionOk="0">
                    <a:moveTo>
                      <a:pt x="1" y="0"/>
                    </a:moveTo>
                    <a:lnTo>
                      <a:pt x="1" y="999"/>
                    </a:lnTo>
                    <a:lnTo>
                      <a:pt x="871" y="1502"/>
                    </a:lnTo>
                    <a:lnTo>
                      <a:pt x="871" y="503"/>
                    </a:lnTo>
                    <a:lnTo>
                      <a:pt x="1"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825;p40">
                <a:extLst>
                  <a:ext uri="{FF2B5EF4-FFF2-40B4-BE49-F238E27FC236}">
                    <a16:creationId xmlns:a16="http://schemas.microsoft.com/office/drawing/2014/main" id="{02A5126C-8C5C-893A-C4B1-04FFAD4EFEFF}"/>
                  </a:ext>
                </a:extLst>
              </p:cNvPr>
              <p:cNvSpPr/>
              <p:nvPr/>
            </p:nvSpPr>
            <p:spPr>
              <a:xfrm>
                <a:off x="-1857176" y="2834529"/>
                <a:ext cx="67049" cy="38814"/>
              </a:xfrm>
              <a:custGeom>
                <a:avLst/>
                <a:gdLst/>
                <a:ahLst/>
                <a:cxnLst/>
                <a:rect l="l" t="t" r="r" b="b"/>
                <a:pathLst>
                  <a:path w="1743" h="1009" extrusionOk="0">
                    <a:moveTo>
                      <a:pt x="871" y="0"/>
                    </a:moveTo>
                    <a:lnTo>
                      <a:pt x="1" y="505"/>
                    </a:lnTo>
                    <a:lnTo>
                      <a:pt x="871" y="1008"/>
                    </a:lnTo>
                    <a:lnTo>
                      <a:pt x="1742" y="503"/>
                    </a:lnTo>
                    <a:lnTo>
                      <a:pt x="871" y="0"/>
                    </a:lnTo>
                    <a:close/>
                  </a:path>
                </a:pathLst>
              </a:custGeom>
              <a:solidFill>
                <a:srgbClr val="2A2C2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826;p40">
                <a:extLst>
                  <a:ext uri="{FF2B5EF4-FFF2-40B4-BE49-F238E27FC236}">
                    <a16:creationId xmlns:a16="http://schemas.microsoft.com/office/drawing/2014/main" id="{69BD5A30-F957-8707-37BC-8902B1A45C74}"/>
                  </a:ext>
                </a:extLst>
              </p:cNvPr>
              <p:cNvSpPr/>
              <p:nvPr/>
            </p:nvSpPr>
            <p:spPr>
              <a:xfrm>
                <a:off x="-1823671" y="2853878"/>
                <a:ext cx="33544" cy="57778"/>
              </a:xfrm>
              <a:custGeom>
                <a:avLst/>
                <a:gdLst/>
                <a:ahLst/>
                <a:cxnLst/>
                <a:rect l="l" t="t" r="r" b="b"/>
                <a:pathLst>
                  <a:path w="872" h="1502" extrusionOk="0">
                    <a:moveTo>
                      <a:pt x="871" y="0"/>
                    </a:moveTo>
                    <a:lnTo>
                      <a:pt x="0" y="503"/>
                    </a:lnTo>
                    <a:lnTo>
                      <a:pt x="0" y="1502"/>
                    </a:lnTo>
                    <a:lnTo>
                      <a:pt x="871" y="999"/>
                    </a:lnTo>
                    <a:lnTo>
                      <a:pt x="871" y="0"/>
                    </a:lnTo>
                    <a:close/>
                  </a:path>
                </a:pathLst>
              </a:custGeom>
              <a:solidFill>
                <a:srgbClr val="353F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827;p40">
                <a:extLst>
                  <a:ext uri="{FF2B5EF4-FFF2-40B4-BE49-F238E27FC236}">
                    <a16:creationId xmlns:a16="http://schemas.microsoft.com/office/drawing/2014/main" id="{AE232A9A-FF0D-94CD-EDF4-623FE6662D2F}"/>
                  </a:ext>
                </a:extLst>
              </p:cNvPr>
              <p:cNvSpPr/>
              <p:nvPr/>
            </p:nvSpPr>
            <p:spPr>
              <a:xfrm>
                <a:off x="-1858599" y="1985246"/>
                <a:ext cx="63664" cy="36006"/>
              </a:xfrm>
              <a:custGeom>
                <a:avLst/>
                <a:gdLst/>
                <a:ahLst/>
                <a:cxnLst/>
                <a:rect l="l" t="t" r="r" b="b"/>
                <a:pathLst>
                  <a:path w="1655" h="936" extrusionOk="0">
                    <a:moveTo>
                      <a:pt x="1" y="1"/>
                    </a:moveTo>
                    <a:lnTo>
                      <a:pt x="1654" y="936"/>
                    </a:lnTo>
                    <a:lnTo>
                      <a:pt x="1442" y="561"/>
                    </a:lnTo>
                    <a:lnTo>
                      <a:pt x="129" y="64"/>
                    </a:lnTo>
                    <a:lnTo>
                      <a:pt x="1" y="1"/>
                    </a:lnTo>
                    <a:close/>
                  </a:path>
                </a:pathLst>
              </a:custGeom>
              <a:solidFill>
                <a:srgbClr val="323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828;p40">
                <a:extLst>
                  <a:ext uri="{FF2B5EF4-FFF2-40B4-BE49-F238E27FC236}">
                    <a16:creationId xmlns:a16="http://schemas.microsoft.com/office/drawing/2014/main" id="{5F10B4B9-18EC-D030-8D8D-F7A073A7F30C}"/>
                  </a:ext>
                </a:extLst>
              </p:cNvPr>
              <p:cNvSpPr/>
              <p:nvPr/>
            </p:nvSpPr>
            <p:spPr>
              <a:xfrm>
                <a:off x="-2086554" y="1985246"/>
                <a:ext cx="232921" cy="337552"/>
              </a:xfrm>
              <a:custGeom>
                <a:avLst/>
                <a:gdLst/>
                <a:ahLst/>
                <a:cxnLst/>
                <a:rect l="l" t="t" r="r" b="b"/>
                <a:pathLst>
                  <a:path w="6055" h="8775" extrusionOk="0">
                    <a:moveTo>
                      <a:pt x="5927" y="1"/>
                    </a:moveTo>
                    <a:lnTo>
                      <a:pt x="0" y="8775"/>
                    </a:lnTo>
                    <a:lnTo>
                      <a:pt x="442" y="8510"/>
                    </a:lnTo>
                    <a:lnTo>
                      <a:pt x="6055" y="64"/>
                    </a:lnTo>
                    <a:lnTo>
                      <a:pt x="5927" y="1"/>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829;p40">
                <a:extLst>
                  <a:ext uri="{FF2B5EF4-FFF2-40B4-BE49-F238E27FC236}">
                    <a16:creationId xmlns:a16="http://schemas.microsoft.com/office/drawing/2014/main" id="{94985C68-C4F3-99E9-FCDC-01F24855C388}"/>
                  </a:ext>
                </a:extLst>
              </p:cNvPr>
              <p:cNvSpPr/>
              <p:nvPr/>
            </p:nvSpPr>
            <p:spPr>
              <a:xfrm>
                <a:off x="-2069591" y="1987669"/>
                <a:ext cx="266503" cy="352362"/>
              </a:xfrm>
              <a:custGeom>
                <a:avLst/>
                <a:gdLst/>
                <a:ahLst/>
                <a:cxnLst/>
                <a:rect l="l" t="t" r="r" b="b"/>
                <a:pathLst>
                  <a:path w="6928" h="9160" extrusionOk="0">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830;p40">
                <a:extLst>
                  <a:ext uri="{FF2B5EF4-FFF2-40B4-BE49-F238E27FC236}">
                    <a16:creationId xmlns:a16="http://schemas.microsoft.com/office/drawing/2014/main" id="{6C5EDE14-63FF-78D1-F5AB-4BD2805658C7}"/>
                  </a:ext>
                </a:extLst>
              </p:cNvPr>
              <p:cNvSpPr/>
              <p:nvPr/>
            </p:nvSpPr>
            <p:spPr>
              <a:xfrm>
                <a:off x="-2086554" y="2312565"/>
                <a:ext cx="94092" cy="45815"/>
              </a:xfrm>
              <a:custGeom>
                <a:avLst/>
                <a:gdLst/>
                <a:ahLst/>
                <a:cxnLst/>
                <a:rect l="l" t="t" r="r" b="b"/>
                <a:pathLst>
                  <a:path w="2446" h="1191" extrusionOk="0">
                    <a:moveTo>
                      <a:pt x="442" y="1"/>
                    </a:moveTo>
                    <a:lnTo>
                      <a:pt x="0" y="266"/>
                    </a:lnTo>
                    <a:lnTo>
                      <a:pt x="2446" y="1190"/>
                    </a:lnTo>
                    <a:lnTo>
                      <a:pt x="2327" y="713"/>
                    </a:lnTo>
                    <a:lnTo>
                      <a:pt x="44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831;p40">
                <a:extLst>
                  <a:ext uri="{FF2B5EF4-FFF2-40B4-BE49-F238E27FC236}">
                    <a16:creationId xmlns:a16="http://schemas.microsoft.com/office/drawing/2014/main" id="{F9E009B7-97B1-559B-47C2-50AEBDFE0674}"/>
                  </a:ext>
                </a:extLst>
              </p:cNvPr>
              <p:cNvSpPr/>
              <p:nvPr/>
            </p:nvSpPr>
            <p:spPr>
              <a:xfrm>
                <a:off x="-1994311" y="2021213"/>
                <a:ext cx="204993" cy="392830"/>
              </a:xfrm>
              <a:custGeom>
                <a:avLst/>
                <a:gdLst/>
                <a:ahLst/>
                <a:cxnLst/>
                <a:rect l="l" t="t" r="r" b="b"/>
                <a:pathLst>
                  <a:path w="5329" h="10212" extrusionOk="0">
                    <a:moveTo>
                      <a:pt x="0" y="10211"/>
                    </a:moveTo>
                    <a:lnTo>
                      <a:pt x="1306" y="7869"/>
                    </a:lnTo>
                    <a:lnTo>
                      <a:pt x="1783" y="7014"/>
                    </a:lnTo>
                    <a:lnTo>
                      <a:pt x="5329" y="653"/>
                    </a:lnTo>
                    <a:lnTo>
                      <a:pt x="5182" y="1"/>
                    </a:lnTo>
                    <a:lnTo>
                      <a:pt x="1689" y="5963"/>
                    </a:lnTo>
                    <a:lnTo>
                      <a:pt x="1306" y="6617"/>
                    </a:lnTo>
                    <a:lnTo>
                      <a:pt x="48" y="8764"/>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832;p40">
                <a:extLst>
                  <a:ext uri="{FF2B5EF4-FFF2-40B4-BE49-F238E27FC236}">
                    <a16:creationId xmlns:a16="http://schemas.microsoft.com/office/drawing/2014/main" id="{0A04BD45-7D23-F353-175B-2F6CDC3A4AD4}"/>
                  </a:ext>
                </a:extLst>
              </p:cNvPr>
              <p:cNvSpPr/>
              <p:nvPr/>
            </p:nvSpPr>
            <p:spPr>
              <a:xfrm>
                <a:off x="-2088401" y="2322759"/>
                <a:ext cx="95938" cy="69819"/>
              </a:xfrm>
              <a:custGeom>
                <a:avLst/>
                <a:gdLst/>
                <a:ahLst/>
                <a:cxnLst/>
                <a:rect l="l" t="t" r="r" b="b"/>
                <a:pathLst>
                  <a:path w="2494" h="1815" extrusionOk="0">
                    <a:moveTo>
                      <a:pt x="48" y="1"/>
                    </a:moveTo>
                    <a:lnTo>
                      <a:pt x="0" y="890"/>
                    </a:lnTo>
                    <a:lnTo>
                      <a:pt x="2446" y="1814"/>
                    </a:lnTo>
                    <a:lnTo>
                      <a:pt x="2494" y="925"/>
                    </a:lnTo>
                    <a:lnTo>
                      <a:pt x="4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833;p40">
                <a:extLst>
                  <a:ext uri="{FF2B5EF4-FFF2-40B4-BE49-F238E27FC236}">
                    <a16:creationId xmlns:a16="http://schemas.microsoft.com/office/drawing/2014/main" id="{4D6575E4-3F87-F2EE-9A84-A19DA8704D69}"/>
                  </a:ext>
                </a:extLst>
              </p:cNvPr>
              <p:cNvSpPr/>
              <p:nvPr/>
            </p:nvSpPr>
            <p:spPr>
              <a:xfrm>
                <a:off x="-1997042" y="2006787"/>
                <a:ext cx="202108" cy="351593"/>
              </a:xfrm>
              <a:custGeom>
                <a:avLst/>
                <a:gdLst/>
                <a:ahLst/>
                <a:cxnLst/>
                <a:rect l="l" t="t" r="r" b="b"/>
                <a:pathLst>
                  <a:path w="5254" h="9140" extrusionOk="0">
                    <a:moveTo>
                      <a:pt x="0" y="8662"/>
                    </a:moveTo>
                    <a:lnTo>
                      <a:pt x="119" y="9139"/>
                    </a:lnTo>
                    <a:lnTo>
                      <a:pt x="5253" y="376"/>
                    </a:lnTo>
                    <a:lnTo>
                      <a:pt x="5041" y="1"/>
                    </a:ln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834;p40">
                <a:extLst>
                  <a:ext uri="{FF2B5EF4-FFF2-40B4-BE49-F238E27FC236}">
                    <a16:creationId xmlns:a16="http://schemas.microsoft.com/office/drawing/2014/main" id="{B2E7BED7-C069-700F-D7CE-8A27FACFE1B8}"/>
                  </a:ext>
                </a:extLst>
              </p:cNvPr>
              <p:cNvSpPr/>
              <p:nvPr/>
            </p:nvSpPr>
            <p:spPr>
              <a:xfrm>
                <a:off x="-2003273" y="2326375"/>
                <a:ext cx="31313" cy="66203"/>
              </a:xfrm>
              <a:custGeom>
                <a:avLst/>
                <a:gdLst/>
                <a:ahLst/>
                <a:cxnLst/>
                <a:rect l="l" t="t" r="r" b="b"/>
                <a:pathLst>
                  <a:path w="814" h="1721" extrusionOk="0">
                    <a:moveTo>
                      <a:pt x="813" y="0"/>
                    </a:moveTo>
                    <a:lnTo>
                      <a:pt x="581" y="236"/>
                    </a:lnTo>
                    <a:lnTo>
                      <a:pt x="1" y="1720"/>
                    </a:lnTo>
                    <a:lnTo>
                      <a:pt x="813" y="1720"/>
                    </a:lnTo>
                    <a:lnTo>
                      <a:pt x="813" y="0"/>
                    </a:lnTo>
                    <a:close/>
                  </a:path>
                </a:pathLst>
              </a:custGeom>
              <a:solidFill>
                <a:srgbClr val="C2C2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835;p40">
                <a:extLst>
                  <a:ext uri="{FF2B5EF4-FFF2-40B4-BE49-F238E27FC236}">
                    <a16:creationId xmlns:a16="http://schemas.microsoft.com/office/drawing/2014/main" id="{2C31DB60-8A31-B169-E8BF-E038076972AA}"/>
                  </a:ext>
                </a:extLst>
              </p:cNvPr>
              <p:cNvSpPr/>
              <p:nvPr/>
            </p:nvSpPr>
            <p:spPr>
              <a:xfrm>
                <a:off x="-1695691" y="2377190"/>
                <a:ext cx="575705" cy="183836"/>
              </a:xfrm>
              <a:custGeom>
                <a:avLst/>
                <a:gdLst/>
                <a:ahLst/>
                <a:cxnLst/>
                <a:rect l="l" t="t" r="r" b="b"/>
                <a:pathLst>
                  <a:path w="14966" h="4779" extrusionOk="0">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836;p40">
                <a:extLst>
                  <a:ext uri="{FF2B5EF4-FFF2-40B4-BE49-F238E27FC236}">
                    <a16:creationId xmlns:a16="http://schemas.microsoft.com/office/drawing/2014/main" id="{03CBE6DC-8CAD-F17E-B159-B15048B7634B}"/>
                  </a:ext>
                </a:extLst>
              </p:cNvPr>
              <p:cNvSpPr/>
              <p:nvPr/>
            </p:nvSpPr>
            <p:spPr>
              <a:xfrm>
                <a:off x="-1679612" y="2378690"/>
                <a:ext cx="576205" cy="226073"/>
              </a:xfrm>
              <a:custGeom>
                <a:avLst/>
                <a:gdLst/>
                <a:ahLst/>
                <a:cxnLst/>
                <a:rect l="l" t="t" r="r" b="b"/>
                <a:pathLst>
                  <a:path w="14979" h="5877" extrusionOk="0">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837;p40">
                <a:extLst>
                  <a:ext uri="{FF2B5EF4-FFF2-40B4-BE49-F238E27FC236}">
                    <a16:creationId xmlns:a16="http://schemas.microsoft.com/office/drawing/2014/main" id="{6E0F3C90-48BA-348C-690E-32B25C49CC04}"/>
                  </a:ext>
                </a:extLst>
              </p:cNvPr>
              <p:cNvSpPr/>
              <p:nvPr/>
            </p:nvSpPr>
            <p:spPr>
              <a:xfrm>
                <a:off x="-1695691" y="2557333"/>
                <a:ext cx="48854" cy="65049"/>
              </a:xfrm>
              <a:custGeom>
                <a:avLst/>
                <a:gdLst/>
                <a:ahLst/>
                <a:cxnLst/>
                <a:rect l="l" t="t" r="r" b="b"/>
                <a:pathLst>
                  <a:path w="1270" h="1691" extrusionOk="0">
                    <a:moveTo>
                      <a:pt x="419" y="0"/>
                    </a:moveTo>
                    <a:lnTo>
                      <a:pt x="1" y="95"/>
                    </a:lnTo>
                    <a:lnTo>
                      <a:pt x="1102" y="1690"/>
                    </a:lnTo>
                    <a:lnTo>
                      <a:pt x="1270" y="1232"/>
                    </a:lnTo>
                    <a:lnTo>
                      <a:pt x="419" y="0"/>
                    </a:lnTo>
                    <a:close/>
                  </a:path>
                </a:pathLst>
              </a:custGeom>
              <a:solidFill>
                <a:srgbClr val="FCFC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838;p40">
                <a:extLst>
                  <a:ext uri="{FF2B5EF4-FFF2-40B4-BE49-F238E27FC236}">
                    <a16:creationId xmlns:a16="http://schemas.microsoft.com/office/drawing/2014/main" id="{755D1FE1-4BF3-ADC7-33E0-0C432418C804}"/>
                  </a:ext>
                </a:extLst>
              </p:cNvPr>
              <p:cNvSpPr/>
              <p:nvPr/>
            </p:nvSpPr>
            <p:spPr>
              <a:xfrm>
                <a:off x="-1654378" y="2423582"/>
                <a:ext cx="566395" cy="254963"/>
              </a:xfrm>
              <a:custGeom>
                <a:avLst/>
                <a:gdLst/>
                <a:ahLst/>
                <a:cxnLst/>
                <a:rect l="l" t="t" r="r" b="b"/>
                <a:pathLst>
                  <a:path w="14724" h="6628" extrusionOk="0">
                    <a:moveTo>
                      <a:pt x="0" y="6627"/>
                    </a:moveTo>
                    <a:lnTo>
                      <a:pt x="3587" y="5229"/>
                    </a:lnTo>
                    <a:lnTo>
                      <a:pt x="4064" y="5044"/>
                    </a:lnTo>
                    <a:lnTo>
                      <a:pt x="14698" y="902"/>
                    </a:lnTo>
                    <a:lnTo>
                      <a:pt x="14724" y="1"/>
                    </a:lnTo>
                    <a:lnTo>
                      <a:pt x="4064" y="3748"/>
                    </a:lnTo>
                    <a:lnTo>
                      <a:pt x="3587" y="3915"/>
                    </a:lnTo>
                    <a:lnTo>
                      <a:pt x="28" y="5167"/>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839;p40">
                <a:extLst>
                  <a:ext uri="{FF2B5EF4-FFF2-40B4-BE49-F238E27FC236}">
                    <a16:creationId xmlns:a16="http://schemas.microsoft.com/office/drawing/2014/main" id="{27D4F33E-5C25-551A-5E2A-DADFD6996C5E}"/>
                  </a:ext>
                </a:extLst>
              </p:cNvPr>
              <p:cNvSpPr/>
              <p:nvPr/>
            </p:nvSpPr>
            <p:spPr>
              <a:xfrm>
                <a:off x="-1696692" y="2560987"/>
                <a:ext cx="43391" cy="96015"/>
              </a:xfrm>
              <a:custGeom>
                <a:avLst/>
                <a:gdLst/>
                <a:ahLst/>
                <a:cxnLst/>
                <a:rect l="l" t="t" r="r" b="b"/>
                <a:pathLst>
                  <a:path w="1128" h="2496" extrusionOk="0">
                    <a:moveTo>
                      <a:pt x="27" y="0"/>
                    </a:moveTo>
                    <a:lnTo>
                      <a:pt x="0" y="900"/>
                    </a:lnTo>
                    <a:lnTo>
                      <a:pt x="1100" y="2495"/>
                    </a:lnTo>
                    <a:lnTo>
                      <a:pt x="1128" y="1595"/>
                    </a:lnTo>
                    <a:lnTo>
                      <a:pt x="27" y="0"/>
                    </a:lnTo>
                    <a:close/>
                  </a:path>
                </a:pathLst>
              </a:custGeom>
              <a:solidFill>
                <a:srgbClr val="ABAB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840;p40">
                <a:extLst>
                  <a:ext uri="{FF2B5EF4-FFF2-40B4-BE49-F238E27FC236}">
                    <a16:creationId xmlns:a16="http://schemas.microsoft.com/office/drawing/2014/main" id="{C6E7D1CD-4A43-9A28-8475-D0EBD200DB4C}"/>
                  </a:ext>
                </a:extLst>
              </p:cNvPr>
              <p:cNvSpPr/>
              <p:nvPr/>
            </p:nvSpPr>
            <p:spPr>
              <a:xfrm>
                <a:off x="-1653339" y="2411618"/>
                <a:ext cx="565357" cy="210763"/>
              </a:xfrm>
              <a:custGeom>
                <a:avLst/>
                <a:gdLst/>
                <a:ahLst/>
                <a:cxnLst/>
                <a:rect l="l" t="t" r="r" b="b"/>
                <a:pathLst>
                  <a:path w="14697" h="5479" extrusionOk="0">
                    <a:moveTo>
                      <a:pt x="169" y="5020"/>
                    </a:moveTo>
                    <a:lnTo>
                      <a:pt x="1" y="5478"/>
                    </a:lnTo>
                    <a:lnTo>
                      <a:pt x="14697" y="312"/>
                    </a:lnTo>
                    <a:lnTo>
                      <a:pt x="14296" y="1"/>
                    </a:ln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841;p40">
                <a:extLst>
                  <a:ext uri="{FF2B5EF4-FFF2-40B4-BE49-F238E27FC236}">
                    <a16:creationId xmlns:a16="http://schemas.microsoft.com/office/drawing/2014/main" id="{79A37E23-0723-472E-C3BA-7E215DBD7EA5}"/>
                  </a:ext>
                </a:extLst>
              </p:cNvPr>
              <p:cNvSpPr/>
              <p:nvPr/>
            </p:nvSpPr>
            <p:spPr>
              <a:xfrm>
                <a:off x="-2422371" y="2386884"/>
                <a:ext cx="844785" cy="456571"/>
              </a:xfrm>
              <a:custGeom>
                <a:avLst/>
                <a:gdLst/>
                <a:ahLst/>
                <a:cxnLst/>
                <a:rect l="l" t="t" r="r" b="b"/>
                <a:pathLst>
                  <a:path w="21961" h="11869" extrusionOk="0">
                    <a:moveTo>
                      <a:pt x="1537" y="166"/>
                    </a:moveTo>
                    <a:lnTo>
                      <a:pt x="9635" y="1"/>
                    </a:lnTo>
                    <a:lnTo>
                      <a:pt x="21960" y="8161"/>
                    </a:lnTo>
                    <a:lnTo>
                      <a:pt x="21213" y="10345"/>
                    </a:lnTo>
                    <a:lnTo>
                      <a:pt x="19276" y="11868"/>
                    </a:lnTo>
                    <a:lnTo>
                      <a:pt x="1" y="1052"/>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842;p40">
                <a:extLst>
                  <a:ext uri="{FF2B5EF4-FFF2-40B4-BE49-F238E27FC236}">
                    <a16:creationId xmlns:a16="http://schemas.microsoft.com/office/drawing/2014/main" id="{AC68D285-0E46-691E-97D3-B7BFA7E6214D}"/>
                  </a:ext>
                </a:extLst>
              </p:cNvPr>
              <p:cNvSpPr/>
              <p:nvPr/>
            </p:nvSpPr>
            <p:spPr>
              <a:xfrm>
                <a:off x="-2505268" y="2462703"/>
                <a:ext cx="824435" cy="438183"/>
              </a:xfrm>
              <a:custGeom>
                <a:avLst/>
                <a:gdLst/>
                <a:ahLst/>
                <a:cxnLst/>
                <a:rect l="l" t="t" r="r" b="b"/>
                <a:pathLst>
                  <a:path w="21432" h="11391" extrusionOk="0">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843;p40">
                <a:extLst>
                  <a:ext uri="{FF2B5EF4-FFF2-40B4-BE49-F238E27FC236}">
                    <a16:creationId xmlns:a16="http://schemas.microsoft.com/office/drawing/2014/main" id="{6210989C-2259-065B-CF72-53933332BC27}"/>
                  </a:ext>
                </a:extLst>
              </p:cNvPr>
              <p:cNvSpPr/>
              <p:nvPr/>
            </p:nvSpPr>
            <p:spPr>
              <a:xfrm>
                <a:off x="-2363247" y="2286792"/>
                <a:ext cx="785660" cy="414064"/>
              </a:xfrm>
              <a:custGeom>
                <a:avLst/>
                <a:gdLst/>
                <a:ahLst/>
                <a:cxnLst/>
                <a:rect l="l" t="t" r="r" b="b"/>
                <a:pathLst>
                  <a:path w="20424" h="10764" extrusionOk="0">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844;p40">
                <a:extLst>
                  <a:ext uri="{FF2B5EF4-FFF2-40B4-BE49-F238E27FC236}">
                    <a16:creationId xmlns:a16="http://schemas.microsoft.com/office/drawing/2014/main" id="{DCC686D8-67B1-C84E-3EA3-83E96AA5F015}"/>
                  </a:ext>
                </a:extLst>
              </p:cNvPr>
              <p:cNvSpPr/>
              <p:nvPr/>
            </p:nvSpPr>
            <p:spPr>
              <a:xfrm>
                <a:off x="-2422371" y="2286792"/>
                <a:ext cx="816011" cy="451493"/>
              </a:xfrm>
              <a:custGeom>
                <a:avLst/>
                <a:gdLst/>
                <a:ahLst/>
                <a:cxnLst/>
                <a:rect l="l" t="t" r="r" b="b"/>
                <a:pathLst>
                  <a:path w="21213" h="11737" extrusionOk="0">
                    <a:moveTo>
                      <a:pt x="1537" y="165"/>
                    </a:moveTo>
                    <a:lnTo>
                      <a:pt x="9635" y="0"/>
                    </a:lnTo>
                    <a:lnTo>
                      <a:pt x="18353" y="5992"/>
                    </a:lnTo>
                    <a:lnTo>
                      <a:pt x="21213" y="9700"/>
                    </a:lnTo>
                    <a:lnTo>
                      <a:pt x="19518" y="11737"/>
                    </a:lnTo>
                    <a:lnTo>
                      <a:pt x="4811" y="2046"/>
                    </a:lnTo>
                    <a:lnTo>
                      <a:pt x="1" y="1052"/>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845;p40">
                <a:extLst>
                  <a:ext uri="{FF2B5EF4-FFF2-40B4-BE49-F238E27FC236}">
                    <a16:creationId xmlns:a16="http://schemas.microsoft.com/office/drawing/2014/main" id="{752D18A9-72A3-C490-AC19-9FB0309EA2CF}"/>
                  </a:ext>
                </a:extLst>
              </p:cNvPr>
              <p:cNvSpPr/>
              <p:nvPr/>
            </p:nvSpPr>
            <p:spPr>
              <a:xfrm>
                <a:off x="-2481457" y="2327259"/>
                <a:ext cx="809895" cy="448723"/>
              </a:xfrm>
              <a:custGeom>
                <a:avLst/>
                <a:gdLst/>
                <a:ahLst/>
                <a:cxnLst/>
                <a:rect l="l" t="t" r="r" b="b"/>
                <a:pathLst>
                  <a:path w="21054" h="11665" extrusionOk="0">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846;p40">
                <a:extLst>
                  <a:ext uri="{FF2B5EF4-FFF2-40B4-BE49-F238E27FC236}">
                    <a16:creationId xmlns:a16="http://schemas.microsoft.com/office/drawing/2014/main" id="{2C8F8BEC-8678-6F20-9C1D-9459C210653E}"/>
                  </a:ext>
                </a:extLst>
              </p:cNvPr>
              <p:cNvSpPr/>
              <p:nvPr/>
            </p:nvSpPr>
            <p:spPr>
              <a:xfrm>
                <a:off x="-2453606" y="2365496"/>
                <a:ext cx="628751" cy="347015"/>
              </a:xfrm>
              <a:custGeom>
                <a:avLst/>
                <a:gdLst/>
                <a:ahLst/>
                <a:cxnLst/>
                <a:rect l="l" t="t" r="r" b="b"/>
                <a:pathLst>
                  <a:path w="16345" h="9021" extrusionOk="0">
                    <a:moveTo>
                      <a:pt x="5623" y="0"/>
                    </a:moveTo>
                    <a:lnTo>
                      <a:pt x="1" y="3986"/>
                    </a:lnTo>
                    <a:lnTo>
                      <a:pt x="10379" y="9020"/>
                    </a:lnTo>
                    <a:lnTo>
                      <a:pt x="16344" y="6190"/>
                    </a:lnTo>
                    <a:lnTo>
                      <a:pt x="5623" y="0"/>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2" name="Google Shape;847;p40">
                <a:extLst>
                  <a:ext uri="{FF2B5EF4-FFF2-40B4-BE49-F238E27FC236}">
                    <a16:creationId xmlns:a16="http://schemas.microsoft.com/office/drawing/2014/main" id="{38C349C8-C058-9674-15A5-EFE66A15CB0F}"/>
                  </a:ext>
                </a:extLst>
              </p:cNvPr>
              <p:cNvSpPr/>
              <p:nvPr/>
            </p:nvSpPr>
            <p:spPr>
              <a:xfrm>
                <a:off x="-2237345" y="2286792"/>
                <a:ext cx="521004" cy="316818"/>
              </a:xfrm>
              <a:custGeom>
                <a:avLst/>
                <a:gdLst/>
                <a:ahLst/>
                <a:cxnLst/>
                <a:rect l="l" t="t" r="r" b="b"/>
                <a:pathLst>
                  <a:path w="13544" h="8236" extrusionOk="0">
                    <a:moveTo>
                      <a:pt x="4825" y="0"/>
                    </a:moveTo>
                    <a:lnTo>
                      <a:pt x="1" y="2046"/>
                    </a:lnTo>
                    <a:lnTo>
                      <a:pt x="10722" y="8236"/>
                    </a:lnTo>
                    <a:lnTo>
                      <a:pt x="13543" y="5992"/>
                    </a:lnTo>
                    <a:lnTo>
                      <a:pt x="4825" y="0"/>
                    </a:ln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3" name="Google Shape;848;p40">
                <a:extLst>
                  <a:ext uri="{FF2B5EF4-FFF2-40B4-BE49-F238E27FC236}">
                    <a16:creationId xmlns:a16="http://schemas.microsoft.com/office/drawing/2014/main" id="{D3AFF284-FC4E-DDCD-3740-3A366200A507}"/>
                  </a:ext>
                </a:extLst>
              </p:cNvPr>
              <p:cNvSpPr/>
              <p:nvPr/>
            </p:nvSpPr>
            <p:spPr>
              <a:xfrm>
                <a:off x="-2505268" y="2361418"/>
                <a:ext cx="697954" cy="483344"/>
              </a:xfrm>
              <a:custGeom>
                <a:avLst/>
                <a:gdLst/>
                <a:ahLst/>
                <a:cxnLst/>
                <a:rect l="l" t="t" r="r" b="b"/>
                <a:pathLst>
                  <a:path w="18144" h="12565" extrusionOk="0">
                    <a:moveTo>
                      <a:pt x="619" y="0"/>
                    </a:moveTo>
                    <a:lnTo>
                      <a:pt x="1" y="2633"/>
                    </a:lnTo>
                    <a:lnTo>
                      <a:pt x="688" y="6279"/>
                    </a:lnTo>
                    <a:lnTo>
                      <a:pt x="11137" y="11272"/>
                    </a:lnTo>
                    <a:lnTo>
                      <a:pt x="17636" y="12564"/>
                    </a:lnTo>
                    <a:lnTo>
                      <a:pt x="18144" y="10777"/>
                    </a:lnTo>
                    <a:lnTo>
                      <a:pt x="11722" y="9126"/>
                    </a:lnTo>
                    <a:lnTo>
                      <a:pt x="1344" y="4092"/>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849;p40">
                <a:extLst>
                  <a:ext uri="{FF2B5EF4-FFF2-40B4-BE49-F238E27FC236}">
                    <a16:creationId xmlns:a16="http://schemas.microsoft.com/office/drawing/2014/main" id="{3CA22C9F-44C3-4C7C-1BFE-2C4464DDD770}"/>
                  </a:ext>
                </a:extLst>
              </p:cNvPr>
              <p:cNvSpPr/>
              <p:nvPr/>
            </p:nvSpPr>
            <p:spPr>
              <a:xfrm>
                <a:off x="-2478802" y="2518788"/>
                <a:ext cx="424450" cy="276235"/>
              </a:xfrm>
              <a:custGeom>
                <a:avLst/>
                <a:gdLst/>
                <a:ahLst/>
                <a:cxnLst/>
                <a:rect l="l" t="t" r="r" b="b"/>
                <a:pathLst>
                  <a:path w="11034" h="7181" extrusionOk="0">
                    <a:moveTo>
                      <a:pt x="11034" y="5035"/>
                    </a:moveTo>
                    <a:lnTo>
                      <a:pt x="10449" y="7181"/>
                    </a:lnTo>
                    <a:lnTo>
                      <a:pt x="0" y="2188"/>
                    </a:lnTo>
                    <a:lnTo>
                      <a:pt x="656" y="1"/>
                    </a:lnTo>
                    <a:close/>
                  </a:path>
                </a:pathLst>
              </a:custGeom>
              <a:solidFill>
                <a:srgbClr val="4F79C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8" name="Google Shape;850;p40">
                <a:extLst>
                  <a:ext uri="{FF2B5EF4-FFF2-40B4-BE49-F238E27FC236}">
                    <a16:creationId xmlns:a16="http://schemas.microsoft.com/office/drawing/2014/main" id="{A810232A-DEA7-41CB-014B-07FF0ADDED6B}"/>
                  </a:ext>
                </a:extLst>
              </p:cNvPr>
              <p:cNvSpPr/>
              <p:nvPr/>
            </p:nvSpPr>
            <p:spPr>
              <a:xfrm>
                <a:off x="-1671611" y="2659925"/>
                <a:ext cx="94015" cy="121096"/>
              </a:xfrm>
              <a:custGeom>
                <a:avLst/>
                <a:gdLst/>
                <a:ahLst/>
                <a:cxnLst/>
                <a:rect l="l" t="t" r="r" b="b"/>
                <a:pathLst>
                  <a:path w="2444" h="3148" extrusionOk="0">
                    <a:moveTo>
                      <a:pt x="2443" y="1063"/>
                    </a:moveTo>
                    <a:lnTo>
                      <a:pt x="241" y="3147"/>
                    </a:lnTo>
                    <a:lnTo>
                      <a:pt x="1" y="2037"/>
                    </a:lnTo>
                    <a:lnTo>
                      <a:pt x="1696" y="0"/>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9" name="Google Shape;851;p40">
                <a:extLst>
                  <a:ext uri="{FF2B5EF4-FFF2-40B4-BE49-F238E27FC236}">
                    <a16:creationId xmlns:a16="http://schemas.microsoft.com/office/drawing/2014/main" id="{C1D196D1-F009-3B85-078B-83BCCB33975D}"/>
                  </a:ext>
                </a:extLst>
              </p:cNvPr>
              <p:cNvSpPr/>
              <p:nvPr/>
            </p:nvSpPr>
            <p:spPr>
              <a:xfrm>
                <a:off x="-1826864" y="2738245"/>
                <a:ext cx="164525" cy="106517"/>
              </a:xfrm>
              <a:custGeom>
                <a:avLst/>
                <a:gdLst/>
                <a:ahLst/>
                <a:cxnLst/>
                <a:rect l="l" t="t" r="r" b="b"/>
                <a:pathLst>
                  <a:path w="4277" h="2769" extrusionOk="0">
                    <a:moveTo>
                      <a:pt x="508" y="981"/>
                    </a:moveTo>
                    <a:lnTo>
                      <a:pt x="4037" y="1"/>
                    </a:lnTo>
                    <a:lnTo>
                      <a:pt x="4277" y="1111"/>
                    </a:lnTo>
                    <a:lnTo>
                      <a:pt x="0" y="2768"/>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0" name="Google Shape;852;p40">
                <a:extLst>
                  <a:ext uri="{FF2B5EF4-FFF2-40B4-BE49-F238E27FC236}">
                    <a16:creationId xmlns:a16="http://schemas.microsoft.com/office/drawing/2014/main" id="{90FE7EC1-AA0B-1A28-CEED-AB1CD0F564A7}"/>
                  </a:ext>
                </a:extLst>
              </p:cNvPr>
              <p:cNvSpPr/>
              <p:nvPr/>
            </p:nvSpPr>
            <p:spPr>
              <a:xfrm>
                <a:off x="-2478802" y="2602917"/>
                <a:ext cx="424450" cy="282082"/>
              </a:xfrm>
              <a:custGeom>
                <a:avLst/>
                <a:gdLst/>
                <a:ahLst/>
                <a:cxnLst/>
                <a:rect l="l" t="t" r="r" b="b"/>
                <a:pathLst>
                  <a:path w="11034" h="7333" extrusionOk="0">
                    <a:moveTo>
                      <a:pt x="10449" y="4994"/>
                    </a:moveTo>
                    <a:lnTo>
                      <a:pt x="11034" y="7332"/>
                    </a:lnTo>
                    <a:lnTo>
                      <a:pt x="656" y="2299"/>
                    </a:lnTo>
                    <a:lnTo>
                      <a:pt x="0" y="1"/>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 name="Google Shape;853;p40">
                <a:extLst>
                  <a:ext uri="{FF2B5EF4-FFF2-40B4-BE49-F238E27FC236}">
                    <a16:creationId xmlns:a16="http://schemas.microsoft.com/office/drawing/2014/main" id="{1B736140-9D8D-CB08-DCB6-FC0E509262B6}"/>
                  </a:ext>
                </a:extLst>
              </p:cNvPr>
              <p:cNvSpPr/>
              <p:nvPr/>
            </p:nvSpPr>
            <p:spPr>
              <a:xfrm>
                <a:off x="-2076861" y="2794984"/>
                <a:ext cx="269542" cy="105901"/>
              </a:xfrm>
              <a:custGeom>
                <a:avLst/>
                <a:gdLst/>
                <a:ahLst/>
                <a:cxnLst/>
                <a:rect l="l" t="t" r="r" b="b"/>
                <a:pathLst>
                  <a:path w="7007" h="2753" extrusionOk="0">
                    <a:moveTo>
                      <a:pt x="6499" y="1293"/>
                    </a:moveTo>
                    <a:lnTo>
                      <a:pt x="7007" y="2753"/>
                    </a:lnTo>
                    <a:lnTo>
                      <a:pt x="585" y="2339"/>
                    </a:lnTo>
                    <a:lnTo>
                      <a:pt x="0" y="1"/>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 name="Google Shape;854;p40">
                <a:extLst>
                  <a:ext uri="{FF2B5EF4-FFF2-40B4-BE49-F238E27FC236}">
                    <a16:creationId xmlns:a16="http://schemas.microsoft.com/office/drawing/2014/main" id="{620E1B3D-F940-23AA-6D97-C3B74CCE00FE}"/>
                  </a:ext>
                </a:extLst>
              </p:cNvPr>
              <p:cNvSpPr/>
              <p:nvPr/>
            </p:nvSpPr>
            <p:spPr>
              <a:xfrm>
                <a:off x="-2433180" y="2812756"/>
                <a:ext cx="330436" cy="334898"/>
              </a:xfrm>
              <a:custGeom>
                <a:avLst/>
                <a:gdLst/>
                <a:ahLst/>
                <a:cxnLst/>
                <a:rect l="l" t="t" r="r" b="b"/>
                <a:pathLst>
                  <a:path w="8590" h="8706" extrusionOk="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 name="Google Shape;855;p40">
                <a:extLst>
                  <a:ext uri="{FF2B5EF4-FFF2-40B4-BE49-F238E27FC236}">
                    <a16:creationId xmlns:a16="http://schemas.microsoft.com/office/drawing/2014/main" id="{EF89EF27-DAF1-EE85-4EC7-08CC54C6897E}"/>
                  </a:ext>
                </a:extLst>
              </p:cNvPr>
              <p:cNvSpPr/>
              <p:nvPr/>
            </p:nvSpPr>
            <p:spPr>
              <a:xfrm>
                <a:off x="-2433296" y="3183351"/>
                <a:ext cx="74627" cy="18849"/>
              </a:xfrm>
              <a:custGeom>
                <a:avLst/>
                <a:gdLst/>
                <a:ahLst/>
                <a:cxnLst/>
                <a:rect l="l" t="t" r="r" b="b"/>
                <a:pathLst>
                  <a:path w="1940" h="490" extrusionOk="0">
                    <a:moveTo>
                      <a:pt x="0" y="0"/>
                    </a:moveTo>
                    <a:lnTo>
                      <a:pt x="405" y="119"/>
                    </a:lnTo>
                    <a:lnTo>
                      <a:pt x="1782" y="466"/>
                    </a:lnTo>
                    <a:lnTo>
                      <a:pt x="1940" y="489"/>
                    </a:lnTo>
                    <a:lnTo>
                      <a:pt x="0" y="0"/>
                    </a:lnTo>
                    <a:close/>
                  </a:path>
                </a:pathLst>
              </a:custGeom>
              <a:solidFill>
                <a:srgbClr val="323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 name="Google Shape;856;p40">
                <a:extLst>
                  <a:ext uri="{FF2B5EF4-FFF2-40B4-BE49-F238E27FC236}">
                    <a16:creationId xmlns:a16="http://schemas.microsoft.com/office/drawing/2014/main" id="{99CFC2E1-657F-F748-35EA-49628CA8CA44}"/>
                  </a:ext>
                </a:extLst>
              </p:cNvPr>
              <p:cNvSpPr/>
              <p:nvPr/>
            </p:nvSpPr>
            <p:spPr>
              <a:xfrm>
                <a:off x="-2417563" y="2812756"/>
                <a:ext cx="389907" cy="336360"/>
              </a:xfrm>
              <a:custGeom>
                <a:avLst/>
                <a:gdLst/>
                <a:ahLst/>
                <a:cxnLst/>
                <a:rect l="l" t="t" r="r" b="b"/>
                <a:pathLst>
                  <a:path w="10136" h="8744" extrusionOk="0">
                    <a:moveTo>
                      <a:pt x="8184" y="0"/>
                    </a:moveTo>
                    <a:lnTo>
                      <a:pt x="0" y="8396"/>
                    </a:lnTo>
                    <a:lnTo>
                      <a:pt x="1376" y="8744"/>
                    </a:lnTo>
                    <a:lnTo>
                      <a:pt x="10136" y="543"/>
                    </a:lnTo>
                    <a:lnTo>
                      <a:pt x="8968" y="80"/>
                    </a:lnTo>
                    <a:lnTo>
                      <a:pt x="8184" y="0"/>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5" name="Google Shape;857;p40">
                <a:extLst>
                  <a:ext uri="{FF2B5EF4-FFF2-40B4-BE49-F238E27FC236}">
                    <a16:creationId xmlns:a16="http://schemas.microsoft.com/office/drawing/2014/main" id="{6B1915CA-73E0-7047-3196-C69871AF279D}"/>
                  </a:ext>
                </a:extLst>
              </p:cNvPr>
              <p:cNvSpPr/>
              <p:nvPr/>
            </p:nvSpPr>
            <p:spPr>
              <a:xfrm>
                <a:off x="-2433296" y="3147615"/>
                <a:ext cx="74704" cy="54585"/>
              </a:xfrm>
              <a:custGeom>
                <a:avLst/>
                <a:gdLst/>
                <a:ahLst/>
                <a:cxnLst/>
                <a:rect l="l" t="t" r="r" b="b"/>
                <a:pathLst>
                  <a:path w="1942" h="1419" extrusionOk="0">
                    <a:moveTo>
                      <a:pt x="3" y="0"/>
                    </a:moveTo>
                    <a:lnTo>
                      <a:pt x="0" y="929"/>
                    </a:lnTo>
                    <a:lnTo>
                      <a:pt x="1940" y="1418"/>
                    </a:lnTo>
                    <a:lnTo>
                      <a:pt x="1941" y="489"/>
                    </a:lnTo>
                    <a:lnTo>
                      <a:pt x="3" y="0"/>
                    </a:lnTo>
                    <a:close/>
                  </a:path>
                </a:pathLst>
              </a:custGeom>
              <a:solidFill>
                <a:srgbClr val="5158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6" name="Google Shape;858;p40">
                <a:extLst>
                  <a:ext uri="{FF2B5EF4-FFF2-40B4-BE49-F238E27FC236}">
                    <a16:creationId xmlns:a16="http://schemas.microsoft.com/office/drawing/2014/main" id="{906AB37D-2C02-460F-098F-AF8F18198487}"/>
                  </a:ext>
                </a:extLst>
              </p:cNvPr>
              <p:cNvSpPr/>
              <p:nvPr/>
            </p:nvSpPr>
            <p:spPr>
              <a:xfrm>
                <a:off x="-2358708" y="2842684"/>
                <a:ext cx="353901" cy="359517"/>
              </a:xfrm>
              <a:custGeom>
                <a:avLst/>
                <a:gdLst/>
                <a:ahLst/>
                <a:cxnLst/>
                <a:rect l="l" t="t" r="r" b="b"/>
                <a:pathLst>
                  <a:path w="9200" h="9346" extrusionOk="0">
                    <a:moveTo>
                      <a:pt x="1" y="9345"/>
                    </a:moveTo>
                    <a:lnTo>
                      <a:pt x="6981" y="3149"/>
                    </a:lnTo>
                    <a:lnTo>
                      <a:pt x="7407" y="2771"/>
                    </a:lnTo>
                    <a:lnTo>
                      <a:pt x="9199" y="1182"/>
                    </a:lnTo>
                    <a:lnTo>
                      <a:pt x="8944" y="1"/>
                    </a:lnTo>
                    <a:lnTo>
                      <a:pt x="7224" y="1620"/>
                    </a:lnTo>
                    <a:lnTo>
                      <a:pt x="6812" y="2007"/>
                    </a:lnTo>
                    <a:lnTo>
                      <a:pt x="2" y="8416"/>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7" name="Google Shape;859;p40">
                <a:extLst>
                  <a:ext uri="{FF2B5EF4-FFF2-40B4-BE49-F238E27FC236}">
                    <a16:creationId xmlns:a16="http://schemas.microsoft.com/office/drawing/2014/main" id="{87414653-E3E3-9EE2-409B-3149900A1E19}"/>
                  </a:ext>
                </a:extLst>
              </p:cNvPr>
              <p:cNvSpPr/>
              <p:nvPr/>
            </p:nvSpPr>
            <p:spPr>
              <a:xfrm>
                <a:off x="-2364671" y="2833644"/>
                <a:ext cx="350054" cy="332821"/>
              </a:xfrm>
              <a:custGeom>
                <a:avLst/>
                <a:gdLst/>
                <a:ahLst/>
                <a:cxnLst/>
                <a:rect l="l" t="t" r="r" b="b"/>
                <a:pathLst>
                  <a:path w="9100" h="8652" extrusionOk="0">
                    <a:moveTo>
                      <a:pt x="1" y="8201"/>
                    </a:moveTo>
                    <a:lnTo>
                      <a:pt x="157" y="8651"/>
                    </a:lnTo>
                    <a:lnTo>
                      <a:pt x="9099" y="236"/>
                    </a:lnTo>
                    <a:lnTo>
                      <a:pt x="8761" y="0"/>
                    </a:lnTo>
                    <a:close/>
                  </a:path>
                </a:pathLst>
              </a:custGeom>
              <a:solidFill>
                <a:srgbClr val="F7F7F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8" name="Google Shape;860;p40">
                <a:extLst>
                  <a:ext uri="{FF2B5EF4-FFF2-40B4-BE49-F238E27FC236}">
                    <a16:creationId xmlns:a16="http://schemas.microsoft.com/office/drawing/2014/main" id="{607A0855-66DA-48E8-C0E5-A3B95A94F08D}"/>
                  </a:ext>
                </a:extLst>
              </p:cNvPr>
              <p:cNvSpPr/>
              <p:nvPr/>
            </p:nvSpPr>
            <p:spPr>
              <a:xfrm>
                <a:off x="-2433180" y="3135690"/>
                <a:ext cx="74588" cy="30774"/>
              </a:xfrm>
              <a:custGeom>
                <a:avLst/>
                <a:gdLst/>
                <a:ahLst/>
                <a:cxnLst/>
                <a:rect l="l" t="t" r="r" b="b"/>
                <a:pathLst>
                  <a:path w="1939" h="800" extrusionOk="0">
                    <a:moveTo>
                      <a:pt x="406" y="1"/>
                    </a:moveTo>
                    <a:lnTo>
                      <a:pt x="0" y="310"/>
                    </a:lnTo>
                    <a:lnTo>
                      <a:pt x="1938" y="799"/>
                    </a:lnTo>
                    <a:lnTo>
                      <a:pt x="1782" y="349"/>
                    </a:lnTo>
                    <a:lnTo>
                      <a:pt x="406" y="1"/>
                    </a:lnTo>
                    <a:close/>
                  </a:path>
                </a:pathLst>
              </a:custGeom>
              <a:solidFill>
                <a:srgbClr val="5960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9" name="Google Shape;861;p40">
                <a:extLst>
                  <a:ext uri="{FF2B5EF4-FFF2-40B4-BE49-F238E27FC236}">
                    <a16:creationId xmlns:a16="http://schemas.microsoft.com/office/drawing/2014/main" id="{74526FD4-2EE8-8970-CF50-C2BD4AFFF845}"/>
                  </a:ext>
                </a:extLst>
              </p:cNvPr>
              <p:cNvSpPr/>
              <p:nvPr/>
            </p:nvSpPr>
            <p:spPr>
              <a:xfrm>
                <a:off x="-2517808" y="2602917"/>
                <a:ext cx="61510" cy="88514"/>
              </a:xfrm>
              <a:custGeom>
                <a:avLst/>
                <a:gdLst/>
                <a:ahLst/>
                <a:cxnLst/>
                <a:rect l="l" t="t" r="r" b="b"/>
                <a:pathLst>
                  <a:path w="1599" h="2301" extrusionOk="0">
                    <a:moveTo>
                      <a:pt x="1014" y="1"/>
                    </a:moveTo>
                    <a:lnTo>
                      <a:pt x="1" y="213"/>
                    </a:lnTo>
                    <a:lnTo>
                      <a:pt x="676" y="2301"/>
                    </a:lnTo>
                    <a:lnTo>
                      <a:pt x="1599" y="2050"/>
                    </a:lnTo>
                    <a:lnTo>
                      <a:pt x="1074" y="213"/>
                    </a:lnTo>
                    <a:lnTo>
                      <a:pt x="1014" y="1"/>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0" name="Google Shape;862;p40">
                <a:extLst>
                  <a:ext uri="{FF2B5EF4-FFF2-40B4-BE49-F238E27FC236}">
                    <a16:creationId xmlns:a16="http://schemas.microsoft.com/office/drawing/2014/main" id="{D2670DA7-E727-E358-6502-E374FD70CB00}"/>
                  </a:ext>
                </a:extLst>
              </p:cNvPr>
              <p:cNvSpPr/>
              <p:nvPr/>
            </p:nvSpPr>
            <p:spPr>
              <a:xfrm>
                <a:off x="-2596511" y="2512518"/>
                <a:ext cx="117749" cy="98631"/>
              </a:xfrm>
              <a:custGeom>
                <a:avLst/>
                <a:gdLst/>
                <a:ahLst/>
                <a:cxnLst/>
                <a:rect l="l" t="t" r="r" b="b"/>
                <a:pathLst>
                  <a:path w="3061" h="2564" extrusionOk="0">
                    <a:moveTo>
                      <a:pt x="2550" y="1"/>
                    </a:moveTo>
                    <a:lnTo>
                      <a:pt x="1" y="579"/>
                    </a:lnTo>
                    <a:lnTo>
                      <a:pt x="2047" y="2563"/>
                    </a:lnTo>
                    <a:lnTo>
                      <a:pt x="3060" y="2351"/>
                    </a:lnTo>
                    <a:lnTo>
                      <a:pt x="2550" y="1"/>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1" name="Google Shape;863;p40">
                <a:extLst>
                  <a:ext uri="{FF2B5EF4-FFF2-40B4-BE49-F238E27FC236}">
                    <a16:creationId xmlns:a16="http://schemas.microsoft.com/office/drawing/2014/main" id="{1ED4702F-DE80-A6B7-2C04-A4F9BAA30212}"/>
                  </a:ext>
                </a:extLst>
              </p:cNvPr>
              <p:cNvSpPr/>
              <p:nvPr/>
            </p:nvSpPr>
            <p:spPr>
              <a:xfrm>
                <a:off x="-2596511" y="2534752"/>
                <a:ext cx="104709" cy="156678"/>
              </a:xfrm>
              <a:custGeom>
                <a:avLst/>
                <a:gdLst/>
                <a:ahLst/>
                <a:cxnLst/>
                <a:rect l="l" t="t" r="r" b="b"/>
                <a:pathLst>
                  <a:path w="2722" h="4073" extrusionOk="0">
                    <a:moveTo>
                      <a:pt x="1" y="1"/>
                    </a:moveTo>
                    <a:lnTo>
                      <a:pt x="630" y="2245"/>
                    </a:lnTo>
                    <a:lnTo>
                      <a:pt x="2722" y="4073"/>
                    </a:lnTo>
                    <a:lnTo>
                      <a:pt x="2047" y="1985"/>
                    </a:lnTo>
                    <a:lnTo>
                      <a:pt x="1" y="1"/>
                    </a:ln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2" name="Google Shape;864;p40">
                <a:extLst>
                  <a:ext uri="{FF2B5EF4-FFF2-40B4-BE49-F238E27FC236}">
                    <a16:creationId xmlns:a16="http://schemas.microsoft.com/office/drawing/2014/main" id="{F4162BC5-B2AB-3EC2-BDF5-B9FBED3949F8}"/>
                  </a:ext>
                </a:extLst>
              </p:cNvPr>
              <p:cNvSpPr/>
              <p:nvPr/>
            </p:nvSpPr>
            <p:spPr>
              <a:xfrm>
                <a:off x="-3058961" y="2666773"/>
                <a:ext cx="543700" cy="99438"/>
              </a:xfrm>
              <a:custGeom>
                <a:avLst/>
                <a:gdLst/>
                <a:ahLst/>
                <a:cxnLst/>
                <a:rect l="l" t="t" r="r" b="b"/>
                <a:pathLst>
                  <a:path w="14134" h="2585" extrusionOk="0">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3" name="Google Shape;865;p40">
                <a:extLst>
                  <a:ext uri="{FF2B5EF4-FFF2-40B4-BE49-F238E27FC236}">
                    <a16:creationId xmlns:a16="http://schemas.microsoft.com/office/drawing/2014/main" id="{EB5AE673-A149-8141-ABC1-890AF1E9DC5C}"/>
                  </a:ext>
                </a:extLst>
              </p:cNvPr>
              <p:cNvSpPr/>
              <p:nvPr/>
            </p:nvSpPr>
            <p:spPr>
              <a:xfrm>
                <a:off x="-3069924" y="2577836"/>
                <a:ext cx="549431" cy="135598"/>
              </a:xfrm>
              <a:custGeom>
                <a:avLst/>
                <a:gdLst/>
                <a:ahLst/>
                <a:cxnLst/>
                <a:rect l="l" t="t" r="r" b="b"/>
                <a:pathLst>
                  <a:path w="14283" h="3525" extrusionOk="0">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4" name="Google Shape;866;p40">
                <a:extLst>
                  <a:ext uri="{FF2B5EF4-FFF2-40B4-BE49-F238E27FC236}">
                    <a16:creationId xmlns:a16="http://schemas.microsoft.com/office/drawing/2014/main" id="{25B18EBA-099F-6326-B4CD-692501775037}"/>
                  </a:ext>
                </a:extLst>
              </p:cNvPr>
              <p:cNvSpPr/>
              <p:nvPr/>
            </p:nvSpPr>
            <p:spPr>
              <a:xfrm>
                <a:off x="-3059461" y="2631498"/>
                <a:ext cx="559394" cy="134790"/>
              </a:xfrm>
              <a:custGeom>
                <a:avLst/>
                <a:gdLst/>
                <a:ahLst/>
                <a:cxnLst/>
                <a:rect l="l" t="t" r="r" b="b"/>
                <a:pathLst>
                  <a:path w="14542" h="3504" extrusionOk="0">
                    <a:moveTo>
                      <a:pt x="1" y="2585"/>
                    </a:moveTo>
                    <a:lnTo>
                      <a:pt x="13" y="3503"/>
                    </a:lnTo>
                    <a:lnTo>
                      <a:pt x="10882" y="1907"/>
                    </a:lnTo>
                    <a:lnTo>
                      <a:pt x="11359" y="1836"/>
                    </a:lnTo>
                    <a:lnTo>
                      <a:pt x="14542" y="1368"/>
                    </a:lnTo>
                    <a:lnTo>
                      <a:pt x="14134" y="1"/>
                    </a:lnTo>
                    <a:lnTo>
                      <a:pt x="11345" y="512"/>
                    </a:lnTo>
                    <a:lnTo>
                      <a:pt x="10875" y="598"/>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5" name="Google Shape;867;p40">
                <a:extLst>
                  <a:ext uri="{FF2B5EF4-FFF2-40B4-BE49-F238E27FC236}">
                    <a16:creationId xmlns:a16="http://schemas.microsoft.com/office/drawing/2014/main" id="{50D675D1-DEAE-4D78-4BD0-B42046C14B3C}"/>
                  </a:ext>
                </a:extLst>
              </p:cNvPr>
              <p:cNvSpPr/>
              <p:nvPr/>
            </p:nvSpPr>
            <p:spPr>
              <a:xfrm>
                <a:off x="-3059461" y="2617265"/>
                <a:ext cx="543700" cy="113710"/>
              </a:xfrm>
              <a:custGeom>
                <a:avLst/>
                <a:gdLst/>
                <a:ahLst/>
                <a:cxnLst/>
                <a:rect l="l" t="t" r="r" b="b"/>
                <a:pathLst>
                  <a:path w="14134" h="2956" extrusionOk="0">
                    <a:moveTo>
                      <a:pt x="144" y="2500"/>
                    </a:moveTo>
                    <a:lnTo>
                      <a:pt x="1" y="2955"/>
                    </a:lnTo>
                    <a:lnTo>
                      <a:pt x="14134" y="371"/>
                    </a:lnTo>
                    <a:lnTo>
                      <a:pt x="14011" y="0"/>
                    </a:ln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6" name="Google Shape;868;p40">
                <a:extLst>
                  <a:ext uri="{FF2B5EF4-FFF2-40B4-BE49-F238E27FC236}">
                    <a16:creationId xmlns:a16="http://schemas.microsoft.com/office/drawing/2014/main" id="{F413F577-C83C-BBD4-4430-479C3E681CC5}"/>
                  </a:ext>
                </a:extLst>
              </p:cNvPr>
              <p:cNvSpPr/>
              <p:nvPr/>
            </p:nvSpPr>
            <p:spPr>
              <a:xfrm>
                <a:off x="-2213842" y="2516057"/>
                <a:ext cx="498500" cy="302124"/>
              </a:xfrm>
              <a:custGeom>
                <a:avLst/>
                <a:gdLst/>
                <a:ahLst/>
                <a:cxnLst/>
                <a:rect l="l" t="t" r="r" b="b"/>
                <a:pathLst>
                  <a:path w="12959" h="7854" extrusionOk="0">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7" name="Google Shape;869;p40">
                <a:extLst>
                  <a:ext uri="{FF2B5EF4-FFF2-40B4-BE49-F238E27FC236}">
                    <a16:creationId xmlns:a16="http://schemas.microsoft.com/office/drawing/2014/main" id="{29782EAF-6A91-75E2-6C1A-DDFF02B919E3}"/>
                  </a:ext>
                </a:extLst>
              </p:cNvPr>
              <p:cNvSpPr/>
              <p:nvPr/>
            </p:nvSpPr>
            <p:spPr>
              <a:xfrm>
                <a:off x="-2123021" y="2238977"/>
                <a:ext cx="151062" cy="96476"/>
              </a:xfrm>
              <a:custGeom>
                <a:avLst/>
                <a:gdLst/>
                <a:ahLst/>
                <a:cxnLst/>
                <a:rect l="l" t="t" r="r" b="b"/>
                <a:pathLst>
                  <a:path w="3927" h="2508" extrusionOk="0">
                    <a:moveTo>
                      <a:pt x="1560" y="0"/>
                    </a:moveTo>
                    <a:lnTo>
                      <a:pt x="1" y="1282"/>
                    </a:lnTo>
                    <a:lnTo>
                      <a:pt x="1853" y="1243"/>
                    </a:lnTo>
                    <a:lnTo>
                      <a:pt x="3694" y="2508"/>
                    </a:lnTo>
                    <a:lnTo>
                      <a:pt x="3926" y="2272"/>
                    </a:lnTo>
                    <a:lnTo>
                      <a:pt x="1560" y="0"/>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8" name="Google Shape;870;p40">
                <a:extLst>
                  <a:ext uri="{FF2B5EF4-FFF2-40B4-BE49-F238E27FC236}">
                    <a16:creationId xmlns:a16="http://schemas.microsoft.com/office/drawing/2014/main" id="{802703B5-8B2B-065D-CD1D-847E255D5131}"/>
                  </a:ext>
                </a:extLst>
              </p:cNvPr>
              <p:cNvSpPr/>
              <p:nvPr/>
            </p:nvSpPr>
            <p:spPr>
              <a:xfrm>
                <a:off x="-2185799" y="2873650"/>
                <a:ext cx="112056" cy="90206"/>
              </a:xfrm>
              <a:custGeom>
                <a:avLst/>
                <a:gdLst/>
                <a:ahLst/>
                <a:cxnLst/>
                <a:rect l="l" t="t" r="r" b="b"/>
                <a:pathLst>
                  <a:path w="2913" h="2345" extrusionOk="0">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9" name="Google Shape;871;p40">
                <a:extLst>
                  <a:ext uri="{FF2B5EF4-FFF2-40B4-BE49-F238E27FC236}">
                    <a16:creationId xmlns:a16="http://schemas.microsoft.com/office/drawing/2014/main" id="{347CCCBE-A835-58B4-7C2F-F558CCB164EE}"/>
                  </a:ext>
                </a:extLst>
              </p:cNvPr>
              <p:cNvSpPr/>
              <p:nvPr/>
            </p:nvSpPr>
            <p:spPr>
              <a:xfrm>
                <a:off x="-1542362" y="2507248"/>
                <a:ext cx="44353" cy="117518"/>
              </a:xfrm>
              <a:custGeom>
                <a:avLst/>
                <a:gdLst/>
                <a:ahLst/>
                <a:cxnLst/>
                <a:rect l="l" t="t" r="r" b="b"/>
                <a:pathLst>
                  <a:path w="1153" h="3055" extrusionOk="0">
                    <a:moveTo>
                      <a:pt x="466" y="1"/>
                    </a:moveTo>
                    <a:lnTo>
                      <a:pt x="0" y="151"/>
                    </a:lnTo>
                    <a:lnTo>
                      <a:pt x="675" y="1279"/>
                    </a:lnTo>
                    <a:lnTo>
                      <a:pt x="675" y="3054"/>
                    </a:lnTo>
                    <a:lnTo>
                      <a:pt x="1152" y="2869"/>
                    </a:lnTo>
                    <a:lnTo>
                      <a:pt x="1152" y="1147"/>
                    </a:lnTo>
                    <a:lnTo>
                      <a:pt x="466" y="1"/>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0" name="Google Shape;872;p40">
                <a:extLst>
                  <a:ext uri="{FF2B5EF4-FFF2-40B4-BE49-F238E27FC236}">
                    <a16:creationId xmlns:a16="http://schemas.microsoft.com/office/drawing/2014/main" id="{77D67EAC-4B65-B245-7796-C147B701F4EA}"/>
                  </a:ext>
                </a:extLst>
              </p:cNvPr>
              <p:cNvSpPr/>
              <p:nvPr/>
            </p:nvSpPr>
            <p:spPr>
              <a:xfrm>
                <a:off x="-2014506" y="2214050"/>
                <a:ext cx="88821" cy="109863"/>
              </a:xfrm>
              <a:custGeom>
                <a:avLst/>
                <a:gdLst/>
                <a:ahLst/>
                <a:cxnLst/>
                <a:rect l="l" t="t" r="r" b="b"/>
                <a:pathLst>
                  <a:path w="2309" h="2856" extrusionOk="0">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1" name="Google Shape;873;p40">
                <a:extLst>
                  <a:ext uri="{FF2B5EF4-FFF2-40B4-BE49-F238E27FC236}">
                    <a16:creationId xmlns:a16="http://schemas.microsoft.com/office/drawing/2014/main" id="{D9080B21-6013-997E-45E7-265370D9964F}"/>
                  </a:ext>
                </a:extLst>
              </p:cNvPr>
              <p:cNvSpPr/>
              <p:nvPr/>
            </p:nvSpPr>
            <p:spPr>
              <a:xfrm>
                <a:off x="-2670060" y="2594300"/>
                <a:ext cx="47584" cy="110556"/>
              </a:xfrm>
              <a:custGeom>
                <a:avLst/>
                <a:gdLst/>
                <a:ahLst/>
                <a:cxnLst/>
                <a:rect l="l" t="t" r="r" b="b"/>
                <a:pathLst>
                  <a:path w="1237" h="2874" extrusionOk="0">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2" name="Google Shape;874;p40">
                <a:extLst>
                  <a:ext uri="{FF2B5EF4-FFF2-40B4-BE49-F238E27FC236}">
                    <a16:creationId xmlns:a16="http://schemas.microsoft.com/office/drawing/2014/main" id="{C748648C-B81F-824F-04B5-4671832EBEA1}"/>
                  </a:ext>
                </a:extLst>
              </p:cNvPr>
              <p:cNvSpPr/>
              <p:nvPr/>
            </p:nvSpPr>
            <p:spPr>
              <a:xfrm>
                <a:off x="-2505268" y="2361418"/>
                <a:ext cx="51700" cy="241537"/>
              </a:xfrm>
              <a:custGeom>
                <a:avLst/>
                <a:gdLst/>
                <a:ahLst/>
                <a:cxnLst/>
                <a:rect l="l" t="t" r="r" b="b"/>
                <a:pathLst>
                  <a:path w="1344" h="6279" extrusionOk="0">
                    <a:moveTo>
                      <a:pt x="619" y="0"/>
                    </a:moveTo>
                    <a:lnTo>
                      <a:pt x="1" y="2633"/>
                    </a:lnTo>
                    <a:lnTo>
                      <a:pt x="688" y="6279"/>
                    </a:lnTo>
                    <a:lnTo>
                      <a:pt x="1344" y="4092"/>
                    </a:lnTo>
                    <a:lnTo>
                      <a:pt x="619" y="0"/>
                    </a:lnTo>
                    <a:close/>
                  </a:path>
                </a:pathLst>
              </a:custGeom>
              <a:solidFill>
                <a:srgbClr val="305B9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93" name="Google Shape;875;p40">
                <a:extLst>
                  <a:ext uri="{FF2B5EF4-FFF2-40B4-BE49-F238E27FC236}">
                    <a16:creationId xmlns:a16="http://schemas.microsoft.com/office/drawing/2014/main" id="{DD1772F7-35F4-2157-4FAD-D2A5AF6C3DEB}"/>
                  </a:ext>
                </a:extLst>
              </p:cNvPr>
              <p:cNvGrpSpPr/>
              <p:nvPr/>
            </p:nvGrpSpPr>
            <p:grpSpPr>
              <a:xfrm>
                <a:off x="-3209756" y="2554613"/>
                <a:ext cx="163333" cy="251385"/>
                <a:chOff x="-3916750" y="2838725"/>
                <a:chExt cx="106150" cy="163375"/>
              </a:xfrm>
            </p:grpSpPr>
            <p:sp>
              <p:nvSpPr>
                <p:cNvPr id="501" name="Google Shape;876;p40">
                  <a:extLst>
                    <a:ext uri="{FF2B5EF4-FFF2-40B4-BE49-F238E27FC236}">
                      <a16:creationId xmlns:a16="http://schemas.microsoft.com/office/drawing/2014/main" id="{8872F616-F6A0-D01E-E245-DEBD384A52A4}"/>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2" name="Google Shape;877;p40">
                  <a:extLst>
                    <a:ext uri="{FF2B5EF4-FFF2-40B4-BE49-F238E27FC236}">
                      <a16:creationId xmlns:a16="http://schemas.microsoft.com/office/drawing/2014/main" id="{275F568E-EBA1-7583-B381-DA5BE3380239}"/>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3" name="Google Shape;878;p40">
                  <a:extLst>
                    <a:ext uri="{FF2B5EF4-FFF2-40B4-BE49-F238E27FC236}">
                      <a16:creationId xmlns:a16="http://schemas.microsoft.com/office/drawing/2014/main" id="{0192A73A-906D-2602-FEB2-E5EFFB14A716}"/>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4" name="Google Shape;879;p40">
                  <a:extLst>
                    <a:ext uri="{FF2B5EF4-FFF2-40B4-BE49-F238E27FC236}">
                      <a16:creationId xmlns:a16="http://schemas.microsoft.com/office/drawing/2014/main" id="{4FD823D3-122C-4B6D-7577-5C6A731C5363}"/>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5" name="Google Shape;880;p40">
                  <a:extLst>
                    <a:ext uri="{FF2B5EF4-FFF2-40B4-BE49-F238E27FC236}">
                      <a16:creationId xmlns:a16="http://schemas.microsoft.com/office/drawing/2014/main" id="{EA99A333-7ED8-095C-BC2F-C384FF5E6920}"/>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6" name="Google Shape;881;p40">
                  <a:extLst>
                    <a:ext uri="{FF2B5EF4-FFF2-40B4-BE49-F238E27FC236}">
                      <a16:creationId xmlns:a16="http://schemas.microsoft.com/office/drawing/2014/main" id="{DE63A12D-05CD-DF59-4D26-920CCB6D9B1B}"/>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94" name="Google Shape;882;p40">
                <a:extLst>
                  <a:ext uri="{FF2B5EF4-FFF2-40B4-BE49-F238E27FC236}">
                    <a16:creationId xmlns:a16="http://schemas.microsoft.com/office/drawing/2014/main" id="{744734A3-12C9-7962-7BD5-1C6E9A23DA81}"/>
                  </a:ext>
                </a:extLst>
              </p:cNvPr>
              <p:cNvGrpSpPr/>
              <p:nvPr/>
            </p:nvGrpSpPr>
            <p:grpSpPr>
              <a:xfrm>
                <a:off x="-2491885" y="3025377"/>
                <a:ext cx="163333" cy="251385"/>
                <a:chOff x="-3916750" y="2838725"/>
                <a:chExt cx="106150" cy="163375"/>
              </a:xfrm>
            </p:grpSpPr>
            <p:sp>
              <p:nvSpPr>
                <p:cNvPr id="495" name="Google Shape;883;p40">
                  <a:extLst>
                    <a:ext uri="{FF2B5EF4-FFF2-40B4-BE49-F238E27FC236}">
                      <a16:creationId xmlns:a16="http://schemas.microsoft.com/office/drawing/2014/main" id="{B786CEE3-7D50-BC93-A05E-2B1BBE31644F}"/>
                    </a:ext>
                  </a:extLst>
                </p:cNvPr>
                <p:cNvSpPr/>
                <p:nvPr/>
              </p:nvSpPr>
              <p:spPr>
                <a:xfrm>
                  <a:off x="-3912025" y="2929400"/>
                  <a:ext cx="97175" cy="72700"/>
                </a:xfrm>
                <a:custGeom>
                  <a:avLst/>
                  <a:gdLst/>
                  <a:ahLst/>
                  <a:cxnLst/>
                  <a:rect l="l" t="t" r="r" b="b"/>
                  <a:pathLst>
                    <a:path w="3887" h="2908" extrusionOk="0">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rgbClr val="169B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6" name="Google Shape;884;p40">
                  <a:extLst>
                    <a:ext uri="{FF2B5EF4-FFF2-40B4-BE49-F238E27FC236}">
                      <a16:creationId xmlns:a16="http://schemas.microsoft.com/office/drawing/2014/main" id="{7E0DEA2A-0D51-0DDA-4EE6-C4988FD50339}"/>
                    </a:ext>
                  </a:extLst>
                </p:cNvPr>
                <p:cNvSpPr/>
                <p:nvPr/>
              </p:nvSpPr>
              <p:spPr>
                <a:xfrm>
                  <a:off x="-3916750" y="2903025"/>
                  <a:ext cx="106150" cy="55825"/>
                </a:xfrm>
                <a:custGeom>
                  <a:avLst/>
                  <a:gdLst/>
                  <a:ahLst/>
                  <a:cxnLst/>
                  <a:rect l="l" t="t" r="r" b="b"/>
                  <a:pathLst>
                    <a:path w="4246" h="2233" extrusionOk="0">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7" name="Google Shape;885;p40">
                  <a:extLst>
                    <a:ext uri="{FF2B5EF4-FFF2-40B4-BE49-F238E27FC236}">
                      <a16:creationId xmlns:a16="http://schemas.microsoft.com/office/drawing/2014/main" id="{A3F6A7B8-D5A1-C48A-88C6-7AB1102E73E5}"/>
                    </a:ext>
                  </a:extLst>
                </p:cNvPr>
                <p:cNvSpPr/>
                <p:nvPr/>
              </p:nvSpPr>
              <p:spPr>
                <a:xfrm>
                  <a:off x="-3903975" y="2906525"/>
                  <a:ext cx="81075" cy="44725"/>
                </a:xfrm>
                <a:custGeom>
                  <a:avLst/>
                  <a:gdLst/>
                  <a:ahLst/>
                  <a:cxnLst/>
                  <a:rect l="l" t="t" r="r" b="b"/>
                  <a:pathLst>
                    <a:path w="3243" h="1789" extrusionOk="0">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8" name="Google Shape;886;p40">
                  <a:extLst>
                    <a:ext uri="{FF2B5EF4-FFF2-40B4-BE49-F238E27FC236}">
                      <a16:creationId xmlns:a16="http://schemas.microsoft.com/office/drawing/2014/main" id="{3401ECB5-5855-91C6-1405-B0B2E9CD37C2}"/>
                    </a:ext>
                  </a:extLst>
                </p:cNvPr>
                <p:cNvSpPr/>
                <p:nvPr/>
              </p:nvSpPr>
              <p:spPr>
                <a:xfrm>
                  <a:off x="-3907975" y="2884525"/>
                  <a:ext cx="88575" cy="46575"/>
                </a:xfrm>
                <a:custGeom>
                  <a:avLst/>
                  <a:gdLst/>
                  <a:ahLst/>
                  <a:cxnLst/>
                  <a:rect l="l" t="t" r="r" b="b"/>
                  <a:pathLst>
                    <a:path w="3543" h="1863" extrusionOk="0">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rgbClr val="F6F6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9" name="Google Shape;887;p40">
                  <a:extLst>
                    <a:ext uri="{FF2B5EF4-FFF2-40B4-BE49-F238E27FC236}">
                      <a16:creationId xmlns:a16="http://schemas.microsoft.com/office/drawing/2014/main" id="{78C87889-9A5E-BD73-B03A-B119347310DF}"/>
                    </a:ext>
                  </a:extLst>
                </p:cNvPr>
                <p:cNvSpPr/>
                <p:nvPr/>
              </p:nvSpPr>
              <p:spPr>
                <a:xfrm>
                  <a:off x="-3884325" y="2871525"/>
                  <a:ext cx="36125" cy="42625"/>
                </a:xfrm>
                <a:custGeom>
                  <a:avLst/>
                  <a:gdLst/>
                  <a:ahLst/>
                  <a:cxnLst/>
                  <a:rect l="l" t="t" r="r" b="b"/>
                  <a:pathLst>
                    <a:path w="1445" h="1705" extrusionOk="0">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rgbClr val="595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0" name="Google Shape;888;p40">
                  <a:extLst>
                    <a:ext uri="{FF2B5EF4-FFF2-40B4-BE49-F238E27FC236}">
                      <a16:creationId xmlns:a16="http://schemas.microsoft.com/office/drawing/2014/main" id="{860A2F18-B491-5B35-08BF-10EC2748740C}"/>
                    </a:ext>
                  </a:extLst>
                </p:cNvPr>
                <p:cNvSpPr/>
                <p:nvPr/>
              </p:nvSpPr>
              <p:spPr>
                <a:xfrm>
                  <a:off x="-3896025" y="2838725"/>
                  <a:ext cx="56700" cy="56350"/>
                </a:xfrm>
                <a:custGeom>
                  <a:avLst/>
                  <a:gdLst/>
                  <a:ahLst/>
                  <a:cxnLst/>
                  <a:rect l="l" t="t" r="r" b="b"/>
                  <a:pathLst>
                    <a:path w="2268" h="2254" extrusionOk="0">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rgbClr val="81A7CE"/>
                    </a:gs>
                    <a:gs pos="100000">
                      <a:srgbClr val="305B98"/>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4" name="Google Shape;889;p40">
              <a:extLst>
                <a:ext uri="{FF2B5EF4-FFF2-40B4-BE49-F238E27FC236}">
                  <a16:creationId xmlns:a16="http://schemas.microsoft.com/office/drawing/2014/main" id="{64FE7FF8-BD78-E901-6910-A184E7F1197E}"/>
                </a:ext>
              </a:extLst>
            </p:cNvPr>
            <p:cNvGrpSpPr/>
            <p:nvPr/>
          </p:nvGrpSpPr>
          <p:grpSpPr>
            <a:xfrm>
              <a:off x="3792143" y="3346195"/>
              <a:ext cx="814292" cy="488991"/>
              <a:chOff x="3357500" y="1620888"/>
              <a:chExt cx="867375" cy="457300"/>
            </a:xfrm>
          </p:grpSpPr>
          <p:sp>
            <p:nvSpPr>
              <p:cNvPr id="20" name="Google Shape;890;p40">
                <a:extLst>
                  <a:ext uri="{FF2B5EF4-FFF2-40B4-BE49-F238E27FC236}">
                    <a16:creationId xmlns:a16="http://schemas.microsoft.com/office/drawing/2014/main" id="{2AA2D079-DD9E-1F0D-DC6D-C886DFC14F61}"/>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891;p40">
                <a:extLst>
                  <a:ext uri="{FF2B5EF4-FFF2-40B4-BE49-F238E27FC236}">
                    <a16:creationId xmlns:a16="http://schemas.microsoft.com/office/drawing/2014/main" id="{49C37FB6-0F34-95A9-8F9C-AA56E0393CB7}"/>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892;p40">
                <a:extLst>
                  <a:ext uri="{FF2B5EF4-FFF2-40B4-BE49-F238E27FC236}">
                    <a16:creationId xmlns:a16="http://schemas.microsoft.com/office/drawing/2014/main" id="{31B251D5-89CF-7D83-E149-4219889DF753}"/>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893;p40">
                <a:extLst>
                  <a:ext uri="{FF2B5EF4-FFF2-40B4-BE49-F238E27FC236}">
                    <a16:creationId xmlns:a16="http://schemas.microsoft.com/office/drawing/2014/main" id="{9A66A345-C6A3-65EC-742B-0D6B380E1129}"/>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5" name="Google Shape;894;p40">
              <a:extLst>
                <a:ext uri="{FF2B5EF4-FFF2-40B4-BE49-F238E27FC236}">
                  <a16:creationId xmlns:a16="http://schemas.microsoft.com/office/drawing/2014/main" id="{533F3CE7-9B4A-2A0B-002C-7984E493DB18}"/>
                </a:ext>
              </a:extLst>
            </p:cNvPr>
            <p:cNvGrpSpPr/>
            <p:nvPr/>
          </p:nvGrpSpPr>
          <p:grpSpPr>
            <a:xfrm>
              <a:off x="3024078" y="2806336"/>
              <a:ext cx="814292" cy="488991"/>
              <a:chOff x="3357500" y="1620888"/>
              <a:chExt cx="867375" cy="457300"/>
            </a:xfrm>
          </p:grpSpPr>
          <p:sp>
            <p:nvSpPr>
              <p:cNvPr id="16" name="Google Shape;895;p40">
                <a:extLst>
                  <a:ext uri="{FF2B5EF4-FFF2-40B4-BE49-F238E27FC236}">
                    <a16:creationId xmlns:a16="http://schemas.microsoft.com/office/drawing/2014/main" id="{ECC27032-E3E8-381E-10C4-3F6905C843DE}"/>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896;p40">
                <a:extLst>
                  <a:ext uri="{FF2B5EF4-FFF2-40B4-BE49-F238E27FC236}">
                    <a16:creationId xmlns:a16="http://schemas.microsoft.com/office/drawing/2014/main" id="{D46011DD-1416-F563-607F-0C0C02414092}"/>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897;p40">
                <a:extLst>
                  <a:ext uri="{FF2B5EF4-FFF2-40B4-BE49-F238E27FC236}">
                    <a16:creationId xmlns:a16="http://schemas.microsoft.com/office/drawing/2014/main" id="{FDD6CC62-4F2E-A6DD-1360-DAD7A1891FC1}"/>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898;p40">
                <a:extLst>
                  <a:ext uri="{FF2B5EF4-FFF2-40B4-BE49-F238E27FC236}">
                    <a16:creationId xmlns:a16="http://schemas.microsoft.com/office/drawing/2014/main" id="{5BB54407-510C-380F-D769-3656E02FC0B0}"/>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6" name="Google Shape;899;p40">
              <a:extLst>
                <a:ext uri="{FF2B5EF4-FFF2-40B4-BE49-F238E27FC236}">
                  <a16:creationId xmlns:a16="http://schemas.microsoft.com/office/drawing/2014/main" id="{7C856337-3C92-69D3-46D8-69FA609C2DE4}"/>
                </a:ext>
              </a:extLst>
            </p:cNvPr>
            <p:cNvGrpSpPr/>
            <p:nvPr/>
          </p:nvGrpSpPr>
          <p:grpSpPr>
            <a:xfrm>
              <a:off x="4482582" y="1987423"/>
              <a:ext cx="814292" cy="488991"/>
              <a:chOff x="3357500" y="1620888"/>
              <a:chExt cx="867375" cy="457300"/>
            </a:xfrm>
          </p:grpSpPr>
          <p:sp>
            <p:nvSpPr>
              <p:cNvPr id="12" name="Google Shape;900;p40">
                <a:extLst>
                  <a:ext uri="{FF2B5EF4-FFF2-40B4-BE49-F238E27FC236}">
                    <a16:creationId xmlns:a16="http://schemas.microsoft.com/office/drawing/2014/main" id="{444CC6FD-0A34-437C-FFB1-32B365B6710A}"/>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901;p40">
                <a:extLst>
                  <a:ext uri="{FF2B5EF4-FFF2-40B4-BE49-F238E27FC236}">
                    <a16:creationId xmlns:a16="http://schemas.microsoft.com/office/drawing/2014/main" id="{F8612308-0C65-3898-FC00-9989BBB0465C}"/>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902;p40">
                <a:extLst>
                  <a:ext uri="{FF2B5EF4-FFF2-40B4-BE49-F238E27FC236}">
                    <a16:creationId xmlns:a16="http://schemas.microsoft.com/office/drawing/2014/main" id="{FC2E4A60-189A-AA3D-5230-1B382BD03BD6}"/>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903;p40">
                <a:extLst>
                  <a:ext uri="{FF2B5EF4-FFF2-40B4-BE49-F238E27FC236}">
                    <a16:creationId xmlns:a16="http://schemas.microsoft.com/office/drawing/2014/main" id="{D2C462E4-1794-6FEE-CD0E-5D05A805AE60}"/>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 name="Google Shape;904;p40">
              <a:extLst>
                <a:ext uri="{FF2B5EF4-FFF2-40B4-BE49-F238E27FC236}">
                  <a16:creationId xmlns:a16="http://schemas.microsoft.com/office/drawing/2014/main" id="{8F0AEAF0-E64F-846F-94FA-ABF7E87A9B07}"/>
                </a:ext>
              </a:extLst>
            </p:cNvPr>
            <p:cNvGrpSpPr/>
            <p:nvPr/>
          </p:nvGrpSpPr>
          <p:grpSpPr>
            <a:xfrm>
              <a:off x="5311667" y="2439653"/>
              <a:ext cx="814292" cy="488991"/>
              <a:chOff x="3357500" y="1620888"/>
              <a:chExt cx="867375" cy="457300"/>
            </a:xfrm>
          </p:grpSpPr>
          <p:sp>
            <p:nvSpPr>
              <p:cNvPr id="8" name="Google Shape;905;p40">
                <a:extLst>
                  <a:ext uri="{FF2B5EF4-FFF2-40B4-BE49-F238E27FC236}">
                    <a16:creationId xmlns:a16="http://schemas.microsoft.com/office/drawing/2014/main" id="{58BBD8F5-BFB2-1054-633E-96C2B1F5B2AF}"/>
                  </a:ext>
                </a:extLst>
              </p:cNvPr>
              <p:cNvSpPr/>
              <p:nvPr/>
            </p:nvSpPr>
            <p:spPr>
              <a:xfrm>
                <a:off x="3782200" y="1681538"/>
                <a:ext cx="442675" cy="329775"/>
              </a:xfrm>
              <a:custGeom>
                <a:avLst/>
                <a:gdLst/>
                <a:ahLst/>
                <a:cxnLst/>
                <a:rect l="l" t="t" r="r" b="b"/>
                <a:pathLst>
                  <a:path w="17707" h="13191" extrusionOk="0">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906;p40">
                <a:extLst>
                  <a:ext uri="{FF2B5EF4-FFF2-40B4-BE49-F238E27FC236}">
                    <a16:creationId xmlns:a16="http://schemas.microsoft.com/office/drawing/2014/main" id="{A7DB0493-02CE-3EF9-AF93-BCA29C596190}"/>
                  </a:ext>
                </a:extLst>
              </p:cNvPr>
              <p:cNvSpPr/>
              <p:nvPr/>
            </p:nvSpPr>
            <p:spPr>
              <a:xfrm>
                <a:off x="3514225" y="1620888"/>
                <a:ext cx="545300" cy="222675"/>
              </a:xfrm>
              <a:custGeom>
                <a:avLst/>
                <a:gdLst/>
                <a:ahLst/>
                <a:cxnLst/>
                <a:rect l="l" t="t" r="r" b="b"/>
                <a:pathLst>
                  <a:path w="21812" h="8907" extrusionOk="0">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907;p40">
                <a:extLst>
                  <a:ext uri="{FF2B5EF4-FFF2-40B4-BE49-F238E27FC236}">
                    <a16:creationId xmlns:a16="http://schemas.microsoft.com/office/drawing/2014/main" id="{5BB73E91-0A26-B577-1107-CD7101FB2229}"/>
                  </a:ext>
                </a:extLst>
              </p:cNvPr>
              <p:cNvSpPr/>
              <p:nvPr/>
            </p:nvSpPr>
            <p:spPr>
              <a:xfrm>
                <a:off x="3503475" y="1843538"/>
                <a:ext cx="565700" cy="234650"/>
              </a:xfrm>
              <a:custGeom>
                <a:avLst/>
                <a:gdLst/>
                <a:ahLst/>
                <a:cxnLst/>
                <a:rect l="l" t="t" r="r" b="b"/>
                <a:pathLst>
                  <a:path w="22628" h="9386" extrusionOk="0">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rgbClr val="81A7CE"/>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908;p40">
                <a:extLst>
                  <a:ext uri="{FF2B5EF4-FFF2-40B4-BE49-F238E27FC236}">
                    <a16:creationId xmlns:a16="http://schemas.microsoft.com/office/drawing/2014/main" id="{98126D39-DD98-FBA2-0EE9-5D471A8DA09B}"/>
                  </a:ext>
                </a:extLst>
              </p:cNvPr>
              <p:cNvSpPr/>
              <p:nvPr/>
            </p:nvSpPr>
            <p:spPr>
              <a:xfrm>
                <a:off x="3357500" y="1686913"/>
                <a:ext cx="424725" cy="319700"/>
              </a:xfrm>
              <a:custGeom>
                <a:avLst/>
                <a:gdLst/>
                <a:ahLst/>
                <a:cxnLst/>
                <a:rect l="l" t="t" r="r" b="b"/>
                <a:pathLst>
                  <a:path w="16989" h="12788" extrusionOk="0">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rgbClr val="81A7CE"/>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146676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9"/>
          <p:cNvSpPr txBox="1">
            <a:spLocks noGrp="1"/>
          </p:cNvSpPr>
          <p:nvPr>
            <p:ph type="subTitle" idx="1"/>
          </p:nvPr>
        </p:nvSpPr>
        <p:spPr>
          <a:xfrm>
            <a:off x="791852" y="1102936"/>
            <a:ext cx="7494309" cy="3393650"/>
          </a:xfrm>
          <a:prstGeom prst="rect">
            <a:avLst/>
          </a:prstGeom>
        </p:spPr>
        <p:txBody>
          <a:bodyPr spcFirstLastPara="1" wrap="square" lIns="91425" tIns="91425" rIns="91425" bIns="91425" anchor="t" anchorCtr="0">
            <a:noAutofit/>
          </a:bodyPr>
          <a:lstStyle/>
          <a:p>
            <a:pPr algn="r" rtl="1"/>
            <a:r>
              <a:rPr lang="he-IL" sz="1400" b="1" dirty="0">
                <a:latin typeface="Calibri" panose="020F0502020204030204" pitchFamily="34" charset="0"/>
                <a:ea typeface="Calibri" panose="020F0502020204030204" pitchFamily="34" charset="0"/>
                <a:cs typeface="Calibri" panose="020F0502020204030204" pitchFamily="34" charset="0"/>
              </a:rPr>
              <a:t>תנאי מזג אויר: </a:t>
            </a:r>
            <a:r>
              <a:rPr lang="he-IL" sz="1400" dirty="0">
                <a:latin typeface="Calibri" panose="020F0502020204030204" pitchFamily="34" charset="0"/>
                <a:ea typeface="Calibri" panose="020F0502020204030204" pitchFamily="34" charset="0"/>
                <a:cs typeface="Calibri" panose="020F0502020204030204" pitchFamily="34" charset="0"/>
              </a:rPr>
              <a:t>ביצוע תכנון טיסות בהתבסס על נתוני מזג האויר. שימוש ברחפנים מתקדמים המצוידים בחיישנים שיכולים לתפקד בתנאי מזג אוויר לא אידיאליים (כמו מצלמות עם טכנולוגיית </a:t>
            </a:r>
            <a:r>
              <a:rPr lang="en-US" sz="1400" dirty="0">
                <a:latin typeface="Calibri" panose="020F0502020204030204" pitchFamily="34" charset="0"/>
                <a:ea typeface="Calibri" panose="020F0502020204030204" pitchFamily="34" charset="0"/>
                <a:cs typeface="Calibri" panose="020F0502020204030204" pitchFamily="34" charset="0"/>
              </a:rPr>
              <a:t>EIS – Electronic Image Stabilization).</a:t>
            </a:r>
          </a:p>
          <a:p>
            <a:pPr algn="r" rtl="1"/>
            <a:r>
              <a:rPr lang="he-IL" sz="1400" b="1" dirty="0">
                <a:latin typeface="Calibri" panose="020F0502020204030204" pitchFamily="34" charset="0"/>
                <a:ea typeface="Calibri" panose="020F0502020204030204" pitchFamily="34" charset="0"/>
                <a:cs typeface="Calibri" panose="020F0502020204030204" pitchFamily="34" charset="0"/>
              </a:rPr>
              <a:t>תכנון מסלול מדויק: </a:t>
            </a:r>
            <a:r>
              <a:rPr lang="he-IL" sz="1400" dirty="0">
                <a:latin typeface="Calibri" panose="020F0502020204030204" pitchFamily="34" charset="0"/>
                <a:ea typeface="Calibri" panose="020F0502020204030204" pitchFamily="34" charset="0"/>
                <a:cs typeface="Calibri" panose="020F0502020204030204" pitchFamily="34" charset="0"/>
              </a:rPr>
              <a:t>שימוש בתוכנות מתקדמות לתכנון מסלול טיסה שיאפשרו גישה לכל האזורים החקלאיים תוך התחשבות בתנאי השטח.</a:t>
            </a:r>
          </a:p>
          <a:p>
            <a:pPr algn="r" rtl="1"/>
            <a:r>
              <a:rPr lang="he-IL" sz="1400" b="1" dirty="0">
                <a:latin typeface="Calibri" panose="020F0502020204030204" pitchFamily="34" charset="0"/>
                <a:ea typeface="Calibri" panose="020F0502020204030204" pitchFamily="34" charset="0"/>
                <a:cs typeface="Calibri" panose="020F0502020204030204" pitchFamily="34" charset="0"/>
              </a:rPr>
              <a:t>רחפנים קלים וקטנים: </a:t>
            </a:r>
            <a:r>
              <a:rPr lang="he-IL" sz="1400" dirty="0">
                <a:latin typeface="Calibri" panose="020F0502020204030204" pitchFamily="34" charset="0"/>
                <a:ea typeface="Calibri" panose="020F0502020204030204" pitchFamily="34" charset="0"/>
                <a:cs typeface="Calibri" panose="020F0502020204030204" pitchFamily="34" charset="0"/>
              </a:rPr>
              <a:t>שימוש ברחפנים קלים וקטנים המיועדים לטיסות באזורים צרים או קשים לגישה כגון בין העצים בתוך יערות.</a:t>
            </a:r>
          </a:p>
          <a:p>
            <a:pPr algn="r" rtl="1"/>
            <a:r>
              <a:rPr lang="he-IL" sz="1400" b="1" dirty="0">
                <a:latin typeface="Calibri" panose="020F0502020204030204" pitchFamily="34" charset="0"/>
                <a:ea typeface="Calibri" panose="020F0502020204030204" pitchFamily="34" charset="0"/>
                <a:cs typeface="Calibri" panose="020F0502020204030204" pitchFamily="34" charset="0"/>
              </a:rPr>
              <a:t>גובה טיסה: </a:t>
            </a:r>
            <a:r>
              <a:rPr lang="he-IL" sz="1400" dirty="0">
                <a:latin typeface="Calibri" panose="020F0502020204030204" pitchFamily="34" charset="0"/>
                <a:ea typeface="Calibri" panose="020F0502020204030204" pitchFamily="34" charset="0"/>
                <a:cs typeface="Calibri" panose="020F0502020204030204" pitchFamily="34" charset="0"/>
              </a:rPr>
              <a:t>קביעת גובה טיסה נכון כדי להבטיח כיסוי טוב מבלי לפגוע באיכות התמונות. </a:t>
            </a:r>
          </a:p>
          <a:p>
            <a:pPr algn="r" rtl="1"/>
            <a:r>
              <a:rPr lang="he-IL" sz="1400" dirty="0">
                <a:latin typeface="Calibri" panose="020F0502020204030204" pitchFamily="34" charset="0"/>
                <a:ea typeface="Calibri" panose="020F0502020204030204" pitchFamily="34" charset="0"/>
                <a:cs typeface="Calibri" panose="020F0502020204030204" pitchFamily="34" charset="0"/>
              </a:rPr>
              <a:t>ערוצי צילום נוספים: אפשר לסנכרן מידע מול לוויינים.</a:t>
            </a:r>
          </a:p>
          <a:p>
            <a:pPr algn="r" rtl="1"/>
            <a:r>
              <a:rPr lang="he-IL" sz="1400" b="1" dirty="0">
                <a:latin typeface="Calibri" panose="020F0502020204030204" pitchFamily="34" charset="0"/>
                <a:ea typeface="Calibri" panose="020F0502020204030204" pitchFamily="34" charset="0"/>
                <a:cs typeface="Calibri" panose="020F0502020204030204" pitchFamily="34" charset="0"/>
              </a:rPr>
              <a:t>אישורי הטסה: </a:t>
            </a:r>
            <a:r>
              <a:rPr lang="he-IL" sz="1400" dirty="0">
                <a:latin typeface="Calibri" panose="020F0502020204030204" pitchFamily="34" charset="0"/>
                <a:ea typeface="Calibri" panose="020F0502020204030204" pitchFamily="34" charset="0"/>
                <a:cs typeface="Calibri" panose="020F0502020204030204" pitchFamily="34" charset="0"/>
              </a:rPr>
              <a:t>התקשרות עם הרשויות המקומיות כדי לקבל רישיונות לטיסות במקרים הנדרשים והוצאת רישיון הטסה ייעודי.</a:t>
            </a:r>
          </a:p>
          <a:p>
            <a:pPr algn="r" rtl="1"/>
            <a:r>
              <a:rPr lang="he-IL" sz="1400" b="1" dirty="0">
                <a:latin typeface="Calibri" panose="020F0502020204030204" pitchFamily="34" charset="0"/>
                <a:ea typeface="Calibri" panose="020F0502020204030204" pitchFamily="34" charset="0"/>
                <a:cs typeface="Calibri" panose="020F0502020204030204" pitchFamily="34" charset="0"/>
              </a:rPr>
              <a:t>ריבוי תצלומים: </a:t>
            </a:r>
            <a:r>
              <a:rPr lang="he-IL" sz="1400" dirty="0">
                <a:latin typeface="Calibri" panose="020F0502020204030204" pitchFamily="34" charset="0"/>
                <a:ea typeface="Calibri" panose="020F0502020204030204" pitchFamily="34" charset="0"/>
                <a:cs typeface="Calibri" panose="020F0502020204030204" pitchFamily="34" charset="0"/>
              </a:rPr>
              <a:t>צילום מספר תמונות מכל אזור על מנת להבטיח שישנן תמונות באיכות גבוהה למרות תזוזות של אובייקטים לדוגמה רוחות.</a:t>
            </a:r>
          </a:p>
          <a:p>
            <a:pPr algn="r" rtl="1"/>
            <a:r>
              <a:rPr lang="he-IL" sz="1400" b="1" dirty="0">
                <a:latin typeface="Calibri" panose="020F0502020204030204" pitchFamily="34" charset="0"/>
                <a:ea typeface="Calibri" panose="020F0502020204030204" pitchFamily="34" charset="0"/>
                <a:cs typeface="Calibri" panose="020F0502020204030204" pitchFamily="34" charset="0"/>
              </a:rPr>
              <a:t>עיבוד תמונה: </a:t>
            </a:r>
            <a:r>
              <a:rPr lang="he-IL" sz="1400" dirty="0">
                <a:latin typeface="Calibri" panose="020F0502020204030204" pitchFamily="34" charset="0"/>
                <a:ea typeface="Calibri" panose="020F0502020204030204" pitchFamily="34" charset="0"/>
                <a:cs typeface="Calibri" panose="020F0502020204030204" pitchFamily="34" charset="0"/>
              </a:rPr>
              <a:t>שימוש בטכניקות עיבוד תמונה לשיפור את איכות התמונות לאחר הצילום, כולל תיקון תמונות מטושטשות או פגומות.</a:t>
            </a:r>
          </a:p>
        </p:txBody>
      </p:sp>
      <p:sp>
        <p:nvSpPr>
          <p:cNvPr id="2" name="Google Shape;472;p44">
            <a:extLst>
              <a:ext uri="{FF2B5EF4-FFF2-40B4-BE49-F238E27FC236}">
                <a16:creationId xmlns:a16="http://schemas.microsoft.com/office/drawing/2014/main" id="{EB4C32FA-CF4B-8084-01C9-D3481EE5BC4E}"/>
              </a:ext>
            </a:extLst>
          </p:cNvPr>
          <p:cNvSpPr txBox="1">
            <a:spLocks noGrp="1"/>
          </p:cNvSpPr>
          <p:nvPr>
            <p:ph type="title"/>
          </p:nvPr>
        </p:nvSpPr>
        <p:spPr>
          <a:xfrm>
            <a:off x="290637" y="310614"/>
            <a:ext cx="8562725" cy="6726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he-IL" sz="3200" b="1" dirty="0">
                <a:latin typeface="Calibri" panose="020F0502020204030204" pitchFamily="34" charset="0"/>
                <a:ea typeface="Calibri" panose="020F0502020204030204" pitchFamily="34" charset="0"/>
                <a:cs typeface="Calibri" panose="020F0502020204030204" pitchFamily="34" charset="0"/>
              </a:rPr>
              <a:t>פתרונות ל</a:t>
            </a:r>
            <a:r>
              <a:rPr lang="he-IL" sz="3200" b="1" dirty="0">
                <a:effectLst/>
                <a:latin typeface="Calibri" panose="020F0502020204030204" pitchFamily="34" charset="0"/>
                <a:ea typeface="Calibri" panose="020F0502020204030204" pitchFamily="34" charset="0"/>
                <a:cs typeface="Calibri" panose="020F0502020204030204" pitchFamily="34" charset="0"/>
              </a:rPr>
              <a:t>יצירת המודל הפוטוגרמטרי בשטח חקלאי</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104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0"/>
          <p:cNvSpPr txBox="1">
            <a:spLocks noGrp="1"/>
          </p:cNvSpPr>
          <p:nvPr>
            <p:ph type="title"/>
          </p:nvPr>
        </p:nvSpPr>
        <p:spPr>
          <a:xfrm>
            <a:off x="989285" y="1991450"/>
            <a:ext cx="4201500" cy="1060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he-IL" dirty="0"/>
              <a:t>רקע תאורטי של המודל הפוטוגרמטרי</a:t>
            </a:r>
            <a:endParaRPr dirty="0"/>
          </a:p>
        </p:txBody>
      </p:sp>
      <p:pic>
        <p:nvPicPr>
          <p:cNvPr id="410" name="Google Shape;410;p40"/>
          <p:cNvPicPr preferRelativeResize="0">
            <a:picLocks noGrp="1"/>
          </p:cNvPicPr>
          <p:nvPr>
            <p:ph type="pic" idx="3"/>
          </p:nvPr>
        </p:nvPicPr>
        <p:blipFill rotWithShape="1">
          <a:blip r:embed="rId3" cstate="email">
            <a:alphaModFix/>
            <a:extLst>
              <a:ext uri="{28A0092B-C50C-407E-A947-70E740481C1C}">
                <a14:useLocalDpi xmlns:a14="http://schemas.microsoft.com/office/drawing/2010/main"/>
              </a:ext>
            </a:extLst>
          </a:blip>
          <a:srcRect/>
          <a:stretch/>
        </p:blipFill>
        <p:spPr>
          <a:xfrm>
            <a:off x="5721410" y="543600"/>
            <a:ext cx="2746200" cy="4056300"/>
          </a:xfrm>
          <a:prstGeom prst="roundRect">
            <a:avLst>
              <a:gd name="adj" fmla="val 16667"/>
            </a:avLst>
          </a:prstGeom>
        </p:spPr>
      </p:pic>
      <p:grpSp>
        <p:nvGrpSpPr>
          <p:cNvPr id="415" name="Google Shape;415;p40"/>
          <p:cNvGrpSpPr/>
          <p:nvPr/>
        </p:nvGrpSpPr>
        <p:grpSpPr>
          <a:xfrm>
            <a:off x="6021017" y="1012536"/>
            <a:ext cx="356513" cy="450277"/>
            <a:chOff x="4119480" y="2387880"/>
            <a:chExt cx="1460520" cy="1844640"/>
          </a:xfrm>
        </p:grpSpPr>
        <p:sp>
          <p:nvSpPr>
            <p:cNvPr id="416" name="Google Shape;416;p40"/>
            <p:cNvSpPr/>
            <p:nvPr/>
          </p:nvSpPr>
          <p:spPr>
            <a:xfrm>
              <a:off x="4214160" y="2387880"/>
              <a:ext cx="1365840" cy="1844640"/>
            </a:xfrm>
            <a:custGeom>
              <a:avLst/>
              <a:gdLst/>
              <a:ahLst/>
              <a:cxnLst/>
              <a:rect l="l" t="t" r="r" b="b"/>
              <a:pathLst>
                <a:path w="3794" h="5124" extrusionOk="0">
                  <a:moveTo>
                    <a:pt x="3794" y="1896"/>
                  </a:moveTo>
                  <a:cubicBezTo>
                    <a:pt x="3794" y="847"/>
                    <a:pt x="2947" y="0"/>
                    <a:pt x="1899" y="0"/>
                  </a:cubicBezTo>
                  <a:cubicBezTo>
                    <a:pt x="850" y="0"/>
                    <a:pt x="0" y="847"/>
                    <a:pt x="0" y="1896"/>
                  </a:cubicBezTo>
                  <a:cubicBezTo>
                    <a:pt x="0" y="2196"/>
                    <a:pt x="72" y="2480"/>
                    <a:pt x="198" y="2736"/>
                  </a:cubicBezTo>
                  <a:lnTo>
                    <a:pt x="198" y="2736"/>
                  </a:lnTo>
                  <a:lnTo>
                    <a:pt x="198" y="2736"/>
                  </a:lnTo>
                  <a:cubicBezTo>
                    <a:pt x="277" y="2897"/>
                    <a:pt x="379" y="3044"/>
                    <a:pt x="495" y="3173"/>
                  </a:cubicBezTo>
                  <a:lnTo>
                    <a:pt x="1564" y="5124"/>
                  </a:lnTo>
                  <a:lnTo>
                    <a:pt x="1827" y="5124"/>
                  </a:lnTo>
                  <a:lnTo>
                    <a:pt x="3432" y="3023"/>
                  </a:lnTo>
                  <a:lnTo>
                    <a:pt x="3425" y="3020"/>
                  </a:lnTo>
                  <a:cubicBezTo>
                    <a:pt x="3657" y="2705"/>
                    <a:pt x="3794" y="2316"/>
                    <a:pt x="3794" y="189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40"/>
            <p:cNvSpPr/>
            <p:nvPr/>
          </p:nvSpPr>
          <p:spPr>
            <a:xfrm>
              <a:off x="4119480" y="2387880"/>
              <a:ext cx="1364760" cy="1844640"/>
            </a:xfrm>
            <a:custGeom>
              <a:avLst/>
              <a:gdLst/>
              <a:ahLst/>
              <a:cxnLst/>
              <a:rect l="l" t="t" r="r" b="b"/>
              <a:pathLst>
                <a:path w="3791" h="5124" extrusionOk="0">
                  <a:moveTo>
                    <a:pt x="3791" y="1896"/>
                  </a:moveTo>
                  <a:cubicBezTo>
                    <a:pt x="3791" y="847"/>
                    <a:pt x="2944" y="0"/>
                    <a:pt x="1895" y="0"/>
                  </a:cubicBezTo>
                  <a:cubicBezTo>
                    <a:pt x="847" y="0"/>
                    <a:pt x="0" y="847"/>
                    <a:pt x="0" y="1896"/>
                  </a:cubicBezTo>
                  <a:cubicBezTo>
                    <a:pt x="0" y="2196"/>
                    <a:pt x="68" y="2480"/>
                    <a:pt x="195" y="2736"/>
                  </a:cubicBezTo>
                  <a:lnTo>
                    <a:pt x="195" y="2736"/>
                  </a:lnTo>
                  <a:lnTo>
                    <a:pt x="195" y="2736"/>
                  </a:lnTo>
                  <a:cubicBezTo>
                    <a:pt x="273" y="2897"/>
                    <a:pt x="376" y="3044"/>
                    <a:pt x="492" y="3173"/>
                  </a:cubicBezTo>
                  <a:lnTo>
                    <a:pt x="1827" y="5124"/>
                  </a:lnTo>
                  <a:lnTo>
                    <a:pt x="3429" y="3023"/>
                  </a:lnTo>
                  <a:lnTo>
                    <a:pt x="3422" y="3020"/>
                  </a:lnTo>
                  <a:cubicBezTo>
                    <a:pt x="3654" y="2705"/>
                    <a:pt x="3791" y="2316"/>
                    <a:pt x="3791" y="18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40"/>
            <p:cNvSpPr/>
            <p:nvPr/>
          </p:nvSpPr>
          <p:spPr>
            <a:xfrm>
              <a:off x="4489560" y="2755440"/>
              <a:ext cx="624600" cy="624960"/>
            </a:xfrm>
            <a:custGeom>
              <a:avLst/>
              <a:gdLst/>
              <a:ahLst/>
              <a:cxnLst/>
              <a:rect l="l" t="t" r="r" b="b"/>
              <a:pathLst>
                <a:path w="1735" h="1736" extrusionOk="0">
                  <a:moveTo>
                    <a:pt x="0" y="868"/>
                  </a:moveTo>
                  <a:cubicBezTo>
                    <a:pt x="0" y="1346"/>
                    <a:pt x="389" y="1736"/>
                    <a:pt x="867" y="1736"/>
                  </a:cubicBezTo>
                  <a:cubicBezTo>
                    <a:pt x="1345" y="1736"/>
                    <a:pt x="1735" y="1346"/>
                    <a:pt x="1735" y="868"/>
                  </a:cubicBezTo>
                  <a:cubicBezTo>
                    <a:pt x="1735" y="390"/>
                    <a:pt x="1345" y="0"/>
                    <a:pt x="867" y="0"/>
                  </a:cubicBezTo>
                  <a:cubicBezTo>
                    <a:pt x="389" y="0"/>
                    <a:pt x="0" y="390"/>
                    <a:pt x="0" y="86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4" name="TextBox 3">
            <a:extLst>
              <a:ext uri="{FF2B5EF4-FFF2-40B4-BE49-F238E27FC236}">
                <a16:creationId xmlns:a16="http://schemas.microsoft.com/office/drawing/2014/main" id="{6F4359C7-2174-BB0D-BE6E-683418EF3879}"/>
              </a:ext>
            </a:extLst>
          </p:cNvPr>
          <p:cNvSpPr txBox="1"/>
          <p:nvPr/>
        </p:nvSpPr>
        <p:spPr>
          <a:xfrm>
            <a:off x="5472648" y="3255583"/>
            <a:ext cx="2296316" cy="1169551"/>
          </a:xfrm>
          <a:prstGeom prst="rect">
            <a:avLst/>
          </a:prstGeom>
          <a:noFill/>
        </p:spPr>
        <p:txBody>
          <a:bodyPr wrap="square">
            <a:spAutoFit/>
          </a:bodyPr>
          <a:lstStyle/>
          <a:p>
            <a:pPr algn="r" rtl="1">
              <a:spcBef>
                <a:spcPts val="0"/>
              </a:spcBef>
              <a:spcAft>
                <a:spcPts val="0"/>
              </a:spcAft>
            </a:pP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בתמונה ניתן </a:t>
            </a:r>
            <a:r>
              <a:rPr lang="he-IL" dirty="0">
                <a:latin typeface="Calibri" panose="020F0502020204030204" pitchFamily="34" charset="0"/>
                <a:ea typeface="Calibri" panose="020F0502020204030204" pitchFamily="34" charset="0"/>
                <a:cs typeface="Calibri" panose="020F0502020204030204" pitchFamily="34" charset="0"/>
              </a:rPr>
              <a:t>לראות את </a:t>
            </a: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פני השטח ההרריים בשטח החקלאי.</a:t>
            </a:r>
            <a:b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השטחים צבועים לפי גובהם,</a:t>
            </a:r>
            <a:b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כאשר צבע ירוק מסמן גובה נמוך,</a:t>
            </a:r>
            <a:b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וצבע אדום מסמן גובה גבוה.</a:t>
            </a:r>
            <a:endParaRPr lang="he-IL"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תמונה 2" descr="תמונה שמכילה מפה, טקסט, צילום מסך, תוכנה גרפית">
            <a:extLst>
              <a:ext uri="{FF2B5EF4-FFF2-40B4-BE49-F238E27FC236}">
                <a16:creationId xmlns:a16="http://schemas.microsoft.com/office/drawing/2014/main" id="{1E584AD2-7C0D-66F0-0E5C-C0646A928F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773" y="2110343"/>
            <a:ext cx="3423844" cy="2290480"/>
          </a:xfrm>
          <a:prstGeom prst="rect">
            <a:avLst/>
          </a:prstGeom>
        </p:spPr>
      </p:pic>
      <p:pic>
        <p:nvPicPr>
          <p:cNvPr id="8" name="תמונה 7" descr="תמונה שמכילה מפה, טקסט, צילום מסך">
            <a:extLst>
              <a:ext uri="{FF2B5EF4-FFF2-40B4-BE49-F238E27FC236}">
                <a16:creationId xmlns:a16="http://schemas.microsoft.com/office/drawing/2014/main" id="{72CEBDFF-725E-19EE-6E68-BD8CC6A582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40139" y="718366"/>
            <a:ext cx="3245088" cy="2400476"/>
          </a:xfrm>
          <a:prstGeom prst="rect">
            <a:avLst/>
          </a:prstGeom>
        </p:spPr>
      </p:pic>
      <p:pic>
        <p:nvPicPr>
          <p:cNvPr id="10" name="תמונה 9" descr="תמונה שמכילה צעצוע, רובוט, צעצוע בבקרת רדיו, מצ'ה&#10;&#10;התיאור נוצר באופן אוטומטי">
            <a:extLst>
              <a:ext uri="{FF2B5EF4-FFF2-40B4-BE49-F238E27FC236}">
                <a16:creationId xmlns:a16="http://schemas.microsoft.com/office/drawing/2014/main" id="{0A51B596-D3B0-EB40-7BF0-7664819004E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76383" y="776187"/>
            <a:ext cx="2788624" cy="1412050"/>
          </a:xfrm>
          <a:prstGeom prst="rect">
            <a:avLst/>
          </a:prstGeom>
        </p:spPr>
      </p:pic>
    </p:spTree>
    <p:extLst>
      <p:ext uri="{BB962C8B-B14F-4D97-AF65-F5344CB8AC3E}">
        <p14:creationId xmlns:p14="http://schemas.microsoft.com/office/powerpoint/2010/main" val="1014531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 name="מציין מיקום תוכן 4" descr="תמונה שמכילה טקסט, צילום מסך, צבעוני, עיצוב&#10;&#10;התיאור נוצר באופן אוטומטי">
            <a:extLst>
              <a:ext uri="{FF2B5EF4-FFF2-40B4-BE49-F238E27FC236}">
                <a16:creationId xmlns:a16="http://schemas.microsoft.com/office/drawing/2014/main" id="{D4D6883E-94FD-501C-0424-2FD8BCBEA1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60088" y="822656"/>
            <a:ext cx="5023823" cy="3161336"/>
          </a:xfrm>
          <a:prstGeom prst="rect">
            <a:avLst/>
          </a:prstGeom>
          <a:noFill/>
          <a:ln>
            <a:noFill/>
          </a:ln>
        </p:spPr>
      </p:pic>
      <p:sp>
        <p:nvSpPr>
          <p:cNvPr id="4" name="TextBox 3">
            <a:extLst>
              <a:ext uri="{FF2B5EF4-FFF2-40B4-BE49-F238E27FC236}">
                <a16:creationId xmlns:a16="http://schemas.microsoft.com/office/drawing/2014/main" id="{738B5AF9-B9A1-5647-248E-1811947F9727}"/>
              </a:ext>
            </a:extLst>
          </p:cNvPr>
          <p:cNvSpPr txBox="1"/>
          <p:nvPr/>
        </p:nvSpPr>
        <p:spPr>
          <a:xfrm>
            <a:off x="1809973" y="4244356"/>
            <a:ext cx="5524052" cy="307777"/>
          </a:xfrm>
          <a:prstGeom prst="rect">
            <a:avLst/>
          </a:prstGeom>
          <a:noFill/>
        </p:spPr>
        <p:txBody>
          <a:bodyPr wrap="square">
            <a:spAutoFit/>
          </a:bodyPr>
          <a:lstStyle/>
          <a:p>
            <a:pPr algn="ctr" rtl="1">
              <a:spcBef>
                <a:spcPts val="0"/>
              </a:spcBef>
              <a:spcAft>
                <a:spcPts val="0"/>
              </a:spcAft>
            </a:pP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ניתן לראות את האדמה החשופה, הניצנים של היבול מול הצמחייה העבה.</a:t>
            </a:r>
            <a:endParaRPr lang="he-IL"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6098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2" name="מציין מיקום תוכן 4" descr="תמונה שמכילה טקסט, צילום מסך, מפה, בחוץ&#10;&#10;התיאור נוצר באופן אוטומטי">
            <a:extLst>
              <a:ext uri="{FF2B5EF4-FFF2-40B4-BE49-F238E27FC236}">
                <a16:creationId xmlns:a16="http://schemas.microsoft.com/office/drawing/2014/main" id="{F387814F-B321-B525-E486-F711A32586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7845" y="683407"/>
            <a:ext cx="4908310" cy="3474424"/>
          </a:xfrm>
          <a:prstGeom prst="rect">
            <a:avLst/>
          </a:prstGeom>
          <a:noFill/>
          <a:ln>
            <a:noFill/>
          </a:ln>
        </p:spPr>
      </p:pic>
      <p:sp>
        <p:nvSpPr>
          <p:cNvPr id="4" name="TextBox 3">
            <a:extLst>
              <a:ext uri="{FF2B5EF4-FFF2-40B4-BE49-F238E27FC236}">
                <a16:creationId xmlns:a16="http://schemas.microsoft.com/office/drawing/2014/main" id="{D5179AB7-24BF-A683-34BD-3B7239733253}"/>
              </a:ext>
            </a:extLst>
          </p:cNvPr>
          <p:cNvSpPr txBox="1"/>
          <p:nvPr/>
        </p:nvSpPr>
        <p:spPr>
          <a:xfrm>
            <a:off x="1662056" y="4237922"/>
            <a:ext cx="4572000" cy="307777"/>
          </a:xfrm>
          <a:prstGeom prst="rect">
            <a:avLst/>
          </a:prstGeom>
          <a:noFill/>
        </p:spPr>
        <p:txBody>
          <a:bodyPr wrap="square">
            <a:spAutoFit/>
          </a:bodyPr>
          <a:lstStyle/>
          <a:p>
            <a:pPr algn="r" rtl="1">
              <a:spcBef>
                <a:spcPts val="0"/>
              </a:spcBef>
              <a:spcAft>
                <a:spcPts val="0"/>
              </a:spcAft>
            </a:pPr>
            <a:r>
              <a:rPr lang="he-IL"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הדמיית מסלול צילום רחפן על פני שטח חקלאי</a:t>
            </a:r>
            <a:endParaRPr lang="he-IL"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3285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0"/>
          <p:cNvSpPr txBox="1">
            <a:spLocks noGrp="1"/>
          </p:cNvSpPr>
          <p:nvPr>
            <p:ph type="title"/>
          </p:nvPr>
        </p:nvSpPr>
        <p:spPr>
          <a:xfrm>
            <a:off x="441452" y="1685177"/>
            <a:ext cx="4948349" cy="177314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dirty="0"/>
              <a:t>סקירה של רחפניים אוטונומיים ליישומים עכשוויים בארץ ובעולם</a:t>
            </a:r>
          </a:p>
        </p:txBody>
      </p:sp>
      <p:pic>
        <p:nvPicPr>
          <p:cNvPr id="410" name="Google Shape;410;p40"/>
          <p:cNvPicPr preferRelativeResize="0">
            <a:picLocks noGrp="1"/>
          </p:cNvPicPr>
          <p:nvPr>
            <p:ph type="pic" idx="3"/>
          </p:nvPr>
        </p:nvPicPr>
        <p:blipFill rotWithShape="1">
          <a:blip r:embed="rId3" cstate="email">
            <a:alphaModFix/>
            <a:extLst>
              <a:ext uri="{28A0092B-C50C-407E-A947-70E740481C1C}">
                <a14:useLocalDpi xmlns:a14="http://schemas.microsoft.com/office/drawing/2010/main"/>
              </a:ext>
            </a:extLst>
          </a:blip>
          <a:srcRect/>
          <a:stretch/>
        </p:blipFill>
        <p:spPr>
          <a:xfrm>
            <a:off x="5728285" y="493400"/>
            <a:ext cx="2746200" cy="4056300"/>
          </a:xfrm>
          <a:prstGeom prst="roundRect">
            <a:avLst>
              <a:gd name="adj" fmla="val 16667"/>
            </a:avLst>
          </a:prstGeom>
        </p:spPr>
      </p:pic>
      <p:grpSp>
        <p:nvGrpSpPr>
          <p:cNvPr id="415" name="Google Shape;415;p40"/>
          <p:cNvGrpSpPr/>
          <p:nvPr/>
        </p:nvGrpSpPr>
        <p:grpSpPr>
          <a:xfrm>
            <a:off x="6800428" y="3549091"/>
            <a:ext cx="356513" cy="450277"/>
            <a:chOff x="4119480" y="2387880"/>
            <a:chExt cx="1460520" cy="1844640"/>
          </a:xfrm>
        </p:grpSpPr>
        <p:sp>
          <p:nvSpPr>
            <p:cNvPr id="416" name="Google Shape;416;p40"/>
            <p:cNvSpPr/>
            <p:nvPr/>
          </p:nvSpPr>
          <p:spPr>
            <a:xfrm>
              <a:off x="4214160" y="2387880"/>
              <a:ext cx="1365840" cy="1844640"/>
            </a:xfrm>
            <a:custGeom>
              <a:avLst/>
              <a:gdLst/>
              <a:ahLst/>
              <a:cxnLst/>
              <a:rect l="l" t="t" r="r" b="b"/>
              <a:pathLst>
                <a:path w="3794" h="5124" extrusionOk="0">
                  <a:moveTo>
                    <a:pt x="3794" y="1896"/>
                  </a:moveTo>
                  <a:cubicBezTo>
                    <a:pt x="3794" y="847"/>
                    <a:pt x="2947" y="0"/>
                    <a:pt x="1899" y="0"/>
                  </a:cubicBezTo>
                  <a:cubicBezTo>
                    <a:pt x="850" y="0"/>
                    <a:pt x="0" y="847"/>
                    <a:pt x="0" y="1896"/>
                  </a:cubicBezTo>
                  <a:cubicBezTo>
                    <a:pt x="0" y="2196"/>
                    <a:pt x="72" y="2480"/>
                    <a:pt x="198" y="2736"/>
                  </a:cubicBezTo>
                  <a:lnTo>
                    <a:pt x="198" y="2736"/>
                  </a:lnTo>
                  <a:lnTo>
                    <a:pt x="198" y="2736"/>
                  </a:lnTo>
                  <a:cubicBezTo>
                    <a:pt x="277" y="2897"/>
                    <a:pt x="379" y="3044"/>
                    <a:pt x="495" y="3173"/>
                  </a:cubicBezTo>
                  <a:lnTo>
                    <a:pt x="1564" y="5124"/>
                  </a:lnTo>
                  <a:lnTo>
                    <a:pt x="1827" y="5124"/>
                  </a:lnTo>
                  <a:lnTo>
                    <a:pt x="3432" y="3023"/>
                  </a:lnTo>
                  <a:lnTo>
                    <a:pt x="3425" y="3020"/>
                  </a:lnTo>
                  <a:cubicBezTo>
                    <a:pt x="3657" y="2705"/>
                    <a:pt x="3794" y="2316"/>
                    <a:pt x="3794" y="189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40"/>
            <p:cNvSpPr/>
            <p:nvPr/>
          </p:nvSpPr>
          <p:spPr>
            <a:xfrm>
              <a:off x="4119480" y="2387880"/>
              <a:ext cx="1364760" cy="1844640"/>
            </a:xfrm>
            <a:custGeom>
              <a:avLst/>
              <a:gdLst/>
              <a:ahLst/>
              <a:cxnLst/>
              <a:rect l="l" t="t" r="r" b="b"/>
              <a:pathLst>
                <a:path w="3791" h="5124" extrusionOk="0">
                  <a:moveTo>
                    <a:pt x="3791" y="1896"/>
                  </a:moveTo>
                  <a:cubicBezTo>
                    <a:pt x="3791" y="847"/>
                    <a:pt x="2944" y="0"/>
                    <a:pt x="1895" y="0"/>
                  </a:cubicBezTo>
                  <a:cubicBezTo>
                    <a:pt x="847" y="0"/>
                    <a:pt x="0" y="847"/>
                    <a:pt x="0" y="1896"/>
                  </a:cubicBezTo>
                  <a:cubicBezTo>
                    <a:pt x="0" y="2196"/>
                    <a:pt x="68" y="2480"/>
                    <a:pt x="195" y="2736"/>
                  </a:cubicBezTo>
                  <a:lnTo>
                    <a:pt x="195" y="2736"/>
                  </a:lnTo>
                  <a:lnTo>
                    <a:pt x="195" y="2736"/>
                  </a:lnTo>
                  <a:cubicBezTo>
                    <a:pt x="273" y="2897"/>
                    <a:pt x="376" y="3044"/>
                    <a:pt x="492" y="3173"/>
                  </a:cubicBezTo>
                  <a:lnTo>
                    <a:pt x="1827" y="5124"/>
                  </a:lnTo>
                  <a:lnTo>
                    <a:pt x="3429" y="3023"/>
                  </a:lnTo>
                  <a:lnTo>
                    <a:pt x="3422" y="3020"/>
                  </a:lnTo>
                  <a:cubicBezTo>
                    <a:pt x="3654" y="2705"/>
                    <a:pt x="3791" y="2316"/>
                    <a:pt x="3791" y="18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40"/>
            <p:cNvSpPr/>
            <p:nvPr/>
          </p:nvSpPr>
          <p:spPr>
            <a:xfrm>
              <a:off x="4489560" y="2755440"/>
              <a:ext cx="624600" cy="624960"/>
            </a:xfrm>
            <a:custGeom>
              <a:avLst/>
              <a:gdLst/>
              <a:ahLst/>
              <a:cxnLst/>
              <a:rect l="l" t="t" r="r" b="b"/>
              <a:pathLst>
                <a:path w="1735" h="1736" extrusionOk="0">
                  <a:moveTo>
                    <a:pt x="0" y="868"/>
                  </a:moveTo>
                  <a:cubicBezTo>
                    <a:pt x="0" y="1346"/>
                    <a:pt x="389" y="1736"/>
                    <a:pt x="867" y="1736"/>
                  </a:cubicBezTo>
                  <a:cubicBezTo>
                    <a:pt x="1345" y="1736"/>
                    <a:pt x="1735" y="1346"/>
                    <a:pt x="1735" y="868"/>
                  </a:cubicBezTo>
                  <a:cubicBezTo>
                    <a:pt x="1735" y="390"/>
                    <a:pt x="1345" y="0"/>
                    <a:pt x="867" y="0"/>
                  </a:cubicBezTo>
                  <a:cubicBezTo>
                    <a:pt x="389" y="0"/>
                    <a:pt x="0" y="390"/>
                    <a:pt x="0" y="86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956590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9"/>
          <p:cNvSpPr txBox="1">
            <a:spLocks noGrp="1"/>
          </p:cNvSpPr>
          <p:nvPr>
            <p:ph type="subTitle" idx="1"/>
          </p:nvPr>
        </p:nvSpPr>
        <p:spPr>
          <a:xfrm>
            <a:off x="4114800" y="1102936"/>
            <a:ext cx="4171361" cy="3393650"/>
          </a:xfrm>
          <a:prstGeom prst="rect">
            <a:avLst/>
          </a:prstGeom>
        </p:spPr>
        <p:txBody>
          <a:bodyPr spcFirstLastPara="1" wrap="square" lIns="91425" tIns="91425" rIns="91425" bIns="91425" anchor="t" anchorCtr="0">
            <a:noAutofit/>
          </a:bodyPr>
          <a:lstStyle/>
          <a:p>
            <a:pPr algn="r" rtl="1"/>
            <a:r>
              <a:rPr lang="he-IL" sz="1600" b="1" dirty="0">
                <a:latin typeface="Calibri" panose="020F0502020204030204" pitchFamily="34" charset="0"/>
                <a:ea typeface="Calibri" panose="020F0502020204030204" pitchFamily="34" charset="0"/>
                <a:cs typeface="Calibri" panose="020F0502020204030204" pitchFamily="34" charset="0"/>
              </a:rPr>
              <a:t>ניטור יבולים: </a:t>
            </a:r>
            <a:r>
              <a:rPr lang="he-IL" sz="1600" dirty="0">
                <a:latin typeface="Calibri" panose="020F0502020204030204" pitchFamily="34" charset="0"/>
                <a:ea typeface="Calibri" panose="020F0502020204030204" pitchFamily="34" charset="0"/>
                <a:cs typeface="Calibri" panose="020F0502020204030204" pitchFamily="34" charset="0"/>
              </a:rPr>
              <a:t>רחפנים אוטונומיים משמשים לניטור צמחים, זיהוי מחלות צמחים, חישוב כמות המים הדרושה והשקיה אוטומטית. הם מסייעים לאיכרים לזהות שינויים קטנים בצמחים מוקדם, ובכך למנוע נזקים.</a:t>
            </a:r>
          </a:p>
          <a:p>
            <a:pPr algn="r" rtl="1"/>
            <a:r>
              <a:rPr lang="he-IL" sz="1600" b="1" dirty="0">
                <a:latin typeface="Calibri" panose="020F0502020204030204" pitchFamily="34" charset="0"/>
                <a:ea typeface="Calibri" panose="020F0502020204030204" pitchFamily="34" charset="0"/>
                <a:cs typeface="Calibri" panose="020F0502020204030204" pitchFamily="34" charset="0"/>
              </a:rPr>
              <a:t>מיפוי שדות: </a:t>
            </a:r>
            <a:r>
              <a:rPr lang="he-IL" sz="1600" dirty="0">
                <a:latin typeface="Calibri" panose="020F0502020204030204" pitchFamily="34" charset="0"/>
                <a:ea typeface="Calibri" panose="020F0502020204030204" pitchFamily="34" charset="0"/>
                <a:cs typeface="Calibri" panose="020F0502020204030204" pitchFamily="34" charset="0"/>
              </a:rPr>
              <a:t>ניתן לבצע מיפוי מהיר ומדויק של שדות חקלאיים גדולים, לאסוף נתונים על מצב הקרקע והגידולים ולבצע הדמיות </a:t>
            </a:r>
            <a:r>
              <a:rPr lang="en-US" sz="1600" dirty="0">
                <a:latin typeface="Calibri" panose="020F0502020204030204" pitchFamily="34" charset="0"/>
                <a:ea typeface="Calibri" panose="020F0502020204030204" pitchFamily="34" charset="0"/>
                <a:cs typeface="Calibri" panose="020F0502020204030204" pitchFamily="34" charset="0"/>
              </a:rPr>
              <a:t>DTM </a:t>
            </a:r>
            <a:r>
              <a:rPr lang="he-IL" sz="1600" dirty="0">
                <a:latin typeface="Calibri" panose="020F0502020204030204" pitchFamily="34" charset="0"/>
                <a:ea typeface="Calibri" panose="020F0502020204030204" pitchFamily="34" charset="0"/>
                <a:cs typeface="Calibri" panose="020F0502020204030204" pitchFamily="34" charset="0"/>
              </a:rPr>
              <a:t>ו-</a:t>
            </a:r>
            <a:r>
              <a:rPr lang="en-US" sz="1600" dirty="0">
                <a:latin typeface="Calibri" panose="020F0502020204030204" pitchFamily="34" charset="0"/>
                <a:ea typeface="Calibri" panose="020F0502020204030204" pitchFamily="34" charset="0"/>
                <a:cs typeface="Calibri" panose="020F0502020204030204" pitchFamily="34" charset="0"/>
              </a:rPr>
              <a:t>DSM </a:t>
            </a:r>
            <a:r>
              <a:rPr lang="he-IL" sz="1600" dirty="0">
                <a:latin typeface="Calibri" panose="020F0502020204030204" pitchFamily="34" charset="0"/>
                <a:ea typeface="Calibri" panose="020F0502020204030204" pitchFamily="34" charset="0"/>
                <a:cs typeface="Calibri" panose="020F0502020204030204" pitchFamily="34" charset="0"/>
              </a:rPr>
              <a:t>לקבלת תמונה ברורה יותר של השטח החקלאי.</a:t>
            </a:r>
          </a:p>
          <a:p>
            <a:pPr algn="r" rtl="1"/>
            <a:r>
              <a:rPr lang="he-IL" sz="1600" b="1" dirty="0">
                <a:latin typeface="Calibri" panose="020F0502020204030204" pitchFamily="34" charset="0"/>
                <a:ea typeface="Calibri" panose="020F0502020204030204" pitchFamily="34" charset="0"/>
                <a:cs typeface="Calibri" panose="020F0502020204030204" pitchFamily="34" charset="0"/>
              </a:rPr>
              <a:t>יישום חומרים כימיים: </a:t>
            </a:r>
            <a:r>
              <a:rPr lang="he-IL" sz="1600" dirty="0">
                <a:latin typeface="Calibri" panose="020F0502020204030204" pitchFamily="34" charset="0"/>
                <a:ea typeface="Calibri" panose="020F0502020204030204" pitchFamily="34" charset="0"/>
                <a:cs typeface="Calibri" panose="020F0502020204030204" pitchFamily="34" charset="0"/>
              </a:rPr>
              <a:t>ברחפנים אוטונומיים ניתן להשתמש להתזת דשנים או חומרי הדברה בצורה מדויקת וחסכונית.</a:t>
            </a:r>
          </a:p>
        </p:txBody>
      </p:sp>
      <p:sp>
        <p:nvSpPr>
          <p:cNvPr id="2" name="Google Shape;472;p44">
            <a:extLst>
              <a:ext uri="{FF2B5EF4-FFF2-40B4-BE49-F238E27FC236}">
                <a16:creationId xmlns:a16="http://schemas.microsoft.com/office/drawing/2014/main" id="{EB4C32FA-CF4B-8084-01C9-D3481EE5BC4E}"/>
              </a:ext>
            </a:extLst>
          </p:cNvPr>
          <p:cNvSpPr txBox="1">
            <a:spLocks noGrp="1"/>
          </p:cNvSpPr>
          <p:nvPr>
            <p:ph type="title"/>
          </p:nvPr>
        </p:nvSpPr>
        <p:spPr>
          <a:xfrm>
            <a:off x="290638" y="310614"/>
            <a:ext cx="7891338" cy="6726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3200" b="1" dirty="0">
                <a:latin typeface="Calibri" panose="020F0502020204030204" pitchFamily="34" charset="0"/>
                <a:ea typeface="Calibri" panose="020F0502020204030204" pitchFamily="34" charset="0"/>
                <a:cs typeface="Calibri" panose="020F0502020204030204" pitchFamily="34" charset="0"/>
              </a:rPr>
              <a:t>חקלאות מדייקת </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pic>
        <p:nvPicPr>
          <p:cNvPr id="3" name="תמונה 6" descr="תמונה שמכילה בחוץ, תחבורה, שמיים, ענן&#10;&#10;התיאור נוצר באופן אוטומטי">
            <a:extLst>
              <a:ext uri="{FF2B5EF4-FFF2-40B4-BE49-F238E27FC236}">
                <a16:creationId xmlns:a16="http://schemas.microsoft.com/office/drawing/2014/main" id="{F0B8926A-F1B0-92EE-202E-A36D22646C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7839" y="1909994"/>
            <a:ext cx="3172655" cy="1779534"/>
          </a:xfrm>
          <a:prstGeom prst="rect">
            <a:avLst/>
          </a:prstGeom>
        </p:spPr>
      </p:pic>
    </p:spTree>
    <p:extLst>
      <p:ext uri="{BB962C8B-B14F-4D97-AF65-F5344CB8AC3E}">
        <p14:creationId xmlns:p14="http://schemas.microsoft.com/office/powerpoint/2010/main" val="445459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9"/>
          <p:cNvSpPr txBox="1">
            <a:spLocks noGrp="1"/>
          </p:cNvSpPr>
          <p:nvPr>
            <p:ph type="subTitle" idx="1"/>
          </p:nvPr>
        </p:nvSpPr>
        <p:spPr>
          <a:xfrm>
            <a:off x="4329953" y="1102936"/>
            <a:ext cx="3956208" cy="3393650"/>
          </a:xfrm>
          <a:prstGeom prst="rect">
            <a:avLst/>
          </a:prstGeom>
        </p:spPr>
        <p:txBody>
          <a:bodyPr spcFirstLastPara="1" wrap="square" lIns="91425" tIns="91425" rIns="91425" bIns="91425" anchor="t" anchorCtr="0">
            <a:noAutofit/>
          </a:bodyPr>
          <a:lstStyle/>
          <a:p>
            <a:pPr algn="r" rtl="1">
              <a:buFont typeface="Arial" panose="020B0604020202020204" pitchFamily="34" charset="0"/>
              <a:buChar char="•"/>
            </a:pPr>
            <a:r>
              <a:rPr lang="he-IL" sz="1600" b="1" dirty="0">
                <a:latin typeface="Calibri" panose="020F0502020204030204" pitchFamily="34" charset="0"/>
                <a:ea typeface="Calibri" panose="020F0502020204030204" pitchFamily="34" charset="0"/>
                <a:cs typeface="Calibri" panose="020F0502020204030204" pitchFamily="34" charset="0"/>
              </a:rPr>
              <a:t>משלוחי מזון ותרופות: </a:t>
            </a:r>
            <a:r>
              <a:rPr lang="he-IL" sz="1600" dirty="0">
                <a:latin typeface="Calibri" panose="020F0502020204030204" pitchFamily="34" charset="0"/>
                <a:ea typeface="Calibri" panose="020F0502020204030204" pitchFamily="34" charset="0"/>
                <a:cs typeface="Calibri" panose="020F0502020204030204" pitchFamily="34" charset="0"/>
              </a:rPr>
              <a:t>חברות כמו </a:t>
            </a:r>
            <a:r>
              <a:rPr lang="en-US" sz="1600" dirty="0">
                <a:latin typeface="Calibri" panose="020F0502020204030204" pitchFamily="34" charset="0"/>
                <a:ea typeface="Calibri" panose="020F0502020204030204" pitchFamily="34" charset="0"/>
                <a:cs typeface="Calibri" panose="020F0502020204030204" pitchFamily="34" charset="0"/>
              </a:rPr>
              <a:t>Amazon </a:t>
            </a:r>
            <a:r>
              <a:rPr lang="he-IL" sz="1600" dirty="0">
                <a:latin typeface="Calibri" panose="020F0502020204030204" pitchFamily="34" charset="0"/>
                <a:ea typeface="Calibri" panose="020F0502020204030204" pitchFamily="34" charset="0"/>
                <a:cs typeface="Calibri" panose="020F0502020204030204" pitchFamily="34" charset="0"/>
              </a:rPr>
              <a:t>  ו-</a:t>
            </a:r>
            <a:r>
              <a:rPr lang="en-US" sz="1600" dirty="0">
                <a:latin typeface="Calibri" panose="020F0502020204030204" pitchFamily="34" charset="0"/>
                <a:ea typeface="Calibri" panose="020F0502020204030204" pitchFamily="34" charset="0"/>
                <a:cs typeface="Calibri" panose="020F0502020204030204" pitchFamily="34" charset="0"/>
              </a:rPr>
              <a:t>Wing</a:t>
            </a:r>
            <a:r>
              <a:rPr lang="he-IL" sz="1600" dirty="0">
                <a:latin typeface="Calibri" panose="020F0502020204030204" pitchFamily="34" charset="0"/>
                <a:ea typeface="Calibri" panose="020F0502020204030204" pitchFamily="34" charset="0"/>
                <a:cs typeface="Calibri" panose="020F0502020204030204" pitchFamily="34" charset="0"/>
              </a:rPr>
              <a:t> עושות שימוש ברחפנים אוטונומיים לצורך משלוחים מהירים של מוצרים, מזון ותרופות ישירות לבתים. רחפנים אלו מתוכנתים להגיע למקומות ללא צורך בהתערבות אנושית.</a:t>
            </a:r>
          </a:p>
          <a:p>
            <a:pPr algn="r" rtl="1">
              <a:buFont typeface="Arial" panose="020B0604020202020204" pitchFamily="34" charset="0"/>
              <a:buChar char="•"/>
            </a:pPr>
            <a:r>
              <a:rPr lang="he-IL" sz="1600" b="1" dirty="0">
                <a:latin typeface="Calibri" panose="020F0502020204030204" pitchFamily="34" charset="0"/>
                <a:ea typeface="Calibri" panose="020F0502020204030204" pitchFamily="34" charset="0"/>
                <a:cs typeface="Calibri" panose="020F0502020204030204" pitchFamily="34" charset="0"/>
              </a:rPr>
              <a:t>משלוחים רפואיים במצבי חירום: </a:t>
            </a:r>
            <a:r>
              <a:rPr lang="he-IL" sz="1600" dirty="0">
                <a:latin typeface="Calibri" panose="020F0502020204030204" pitchFamily="34" charset="0"/>
                <a:ea typeface="Calibri" panose="020F0502020204030204" pitchFamily="34" charset="0"/>
                <a:cs typeface="Calibri" panose="020F0502020204030204" pitchFamily="34" charset="0"/>
              </a:rPr>
              <a:t>ברחבי אפריקה ודרום מזרח אסיה משתמשים ברחפנים אוטונומיים להובלת דם וציוד רפואי לאזורים מבודדים שקשה להגיע אליהם באמצעות כלי רכב מסורתיים</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472;p44">
            <a:extLst>
              <a:ext uri="{FF2B5EF4-FFF2-40B4-BE49-F238E27FC236}">
                <a16:creationId xmlns:a16="http://schemas.microsoft.com/office/drawing/2014/main" id="{EB4C32FA-CF4B-8084-01C9-D3481EE5BC4E}"/>
              </a:ext>
            </a:extLst>
          </p:cNvPr>
          <p:cNvSpPr txBox="1">
            <a:spLocks noGrp="1"/>
          </p:cNvSpPr>
          <p:nvPr>
            <p:ph type="title"/>
          </p:nvPr>
        </p:nvSpPr>
        <p:spPr>
          <a:xfrm>
            <a:off x="290638" y="310614"/>
            <a:ext cx="7891338" cy="6726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3200" b="1" dirty="0">
                <a:latin typeface="Calibri" panose="020F0502020204030204" pitchFamily="34" charset="0"/>
                <a:ea typeface="Calibri" panose="020F0502020204030204" pitchFamily="34" charset="0"/>
                <a:cs typeface="Calibri" panose="020F0502020204030204" pitchFamily="34" charset="0"/>
              </a:rPr>
              <a:t>משלוחים אוטונומיים </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תמונה 4" descr="תמונה שמכילה שמיים, בחוץ, מטוס, טיסה&#10;&#10;התיאור נוצר באופן אוטומטי">
            <a:extLst>
              <a:ext uri="{FF2B5EF4-FFF2-40B4-BE49-F238E27FC236}">
                <a16:creationId xmlns:a16="http://schemas.microsoft.com/office/drawing/2014/main" id="{7F8A4CC4-FF52-B039-B690-F31FC4150D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7964" y="1586504"/>
            <a:ext cx="3351524" cy="1970492"/>
          </a:xfrm>
          <a:prstGeom prst="rect">
            <a:avLst/>
          </a:prstGeom>
        </p:spPr>
      </p:pic>
    </p:spTree>
    <p:extLst>
      <p:ext uri="{BB962C8B-B14F-4D97-AF65-F5344CB8AC3E}">
        <p14:creationId xmlns:p14="http://schemas.microsoft.com/office/powerpoint/2010/main" val="1108540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9"/>
          <p:cNvSpPr txBox="1">
            <a:spLocks noGrp="1"/>
          </p:cNvSpPr>
          <p:nvPr>
            <p:ph type="subTitle" idx="1"/>
          </p:nvPr>
        </p:nvSpPr>
        <p:spPr>
          <a:xfrm>
            <a:off x="4571686" y="1102936"/>
            <a:ext cx="3714475" cy="3393650"/>
          </a:xfrm>
          <a:prstGeom prst="rect">
            <a:avLst/>
          </a:prstGeom>
        </p:spPr>
        <p:txBody>
          <a:bodyPr spcFirstLastPara="1" wrap="square" lIns="91425" tIns="91425" rIns="91425" bIns="91425" anchor="t" anchorCtr="0">
            <a:noAutofit/>
          </a:bodyPr>
          <a:lstStyle/>
          <a:p>
            <a:pPr algn="r" rtl="1"/>
            <a:r>
              <a:rPr lang="he-IL" sz="1600" b="1" dirty="0">
                <a:latin typeface="Calibri" panose="020F0502020204030204" pitchFamily="34" charset="0"/>
                <a:ea typeface="Calibri" panose="020F0502020204030204" pitchFamily="34" charset="0"/>
                <a:cs typeface="Calibri" panose="020F0502020204030204" pitchFamily="34" charset="0"/>
              </a:rPr>
              <a:t>חילוץ והצלה: </a:t>
            </a:r>
            <a:r>
              <a:rPr lang="he-IL" sz="1600" dirty="0">
                <a:latin typeface="Calibri" panose="020F0502020204030204" pitchFamily="34" charset="0"/>
                <a:ea typeface="Calibri" panose="020F0502020204030204" pitchFamily="34" charset="0"/>
                <a:cs typeface="Calibri" panose="020F0502020204030204" pitchFamily="34" charset="0"/>
              </a:rPr>
              <a:t>רחפנים אוטונומיים יכולים לפעול באזורים מסוכנים עבור בני אדם כמו אתרי אסונות טבע, שריפות או קריסות מבנים. הם יכולים לאתר נפגעים, לספק מידע בזמן אמת ולשלוח ציוד חירום ראשוני למקומות שקשה להגיע אליהם במהירות.</a:t>
            </a:r>
          </a:p>
          <a:p>
            <a:pPr algn="r" rtl="1"/>
            <a:r>
              <a:rPr lang="he-IL" sz="1600" b="1" dirty="0">
                <a:latin typeface="Calibri" panose="020F0502020204030204" pitchFamily="34" charset="0"/>
                <a:ea typeface="Calibri" panose="020F0502020204030204" pitchFamily="34" charset="0"/>
                <a:cs typeface="Calibri" panose="020F0502020204030204" pitchFamily="34" charset="0"/>
              </a:rPr>
              <a:t>זיהוי שריפות יער: </a:t>
            </a:r>
            <a:r>
              <a:rPr lang="he-IL" sz="1600" dirty="0">
                <a:latin typeface="Calibri" panose="020F0502020204030204" pitchFamily="34" charset="0"/>
                <a:ea typeface="Calibri" panose="020F0502020204030204" pitchFamily="34" charset="0"/>
                <a:cs typeface="Calibri" panose="020F0502020204030204" pitchFamily="34" charset="0"/>
              </a:rPr>
              <a:t>רחפנים אוטונומיים מצוידים בחיישנים תרמיים יכולים לאתר מוקדי שריפות ולזהות מוקדי חום, מה שמסייע לצוותי חירום להגיע מוקדם יותר ולשלוט בשריפה.</a:t>
            </a:r>
          </a:p>
        </p:txBody>
      </p:sp>
      <p:sp>
        <p:nvSpPr>
          <p:cNvPr id="2" name="Google Shape;472;p44">
            <a:extLst>
              <a:ext uri="{FF2B5EF4-FFF2-40B4-BE49-F238E27FC236}">
                <a16:creationId xmlns:a16="http://schemas.microsoft.com/office/drawing/2014/main" id="{EB4C32FA-CF4B-8084-01C9-D3481EE5BC4E}"/>
              </a:ext>
            </a:extLst>
          </p:cNvPr>
          <p:cNvSpPr txBox="1">
            <a:spLocks noGrp="1"/>
          </p:cNvSpPr>
          <p:nvPr>
            <p:ph type="title"/>
          </p:nvPr>
        </p:nvSpPr>
        <p:spPr>
          <a:xfrm>
            <a:off x="290638" y="310614"/>
            <a:ext cx="7891338" cy="6726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3200" b="1" dirty="0">
                <a:latin typeface="Calibri" panose="020F0502020204030204" pitchFamily="34" charset="0"/>
                <a:ea typeface="Calibri" panose="020F0502020204030204" pitchFamily="34" charset="0"/>
                <a:cs typeface="Calibri" panose="020F0502020204030204" pitchFamily="34" charset="0"/>
              </a:rPr>
              <a:t>שירותי הצלה וחירום </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pic>
        <p:nvPicPr>
          <p:cNvPr id="3" name="תמונה 4" descr="תמונה שמכילה מטוס, בחוץ, תחבורה, תעופה כללית&#10;&#10;התיאור נוצר באופן אוטומטי">
            <a:extLst>
              <a:ext uri="{FF2B5EF4-FFF2-40B4-BE49-F238E27FC236}">
                <a16:creationId xmlns:a16="http://schemas.microsoft.com/office/drawing/2014/main" id="{76448CA1-2810-BF8D-EC0E-C7DE67376A2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4051" y="1527054"/>
            <a:ext cx="3714475" cy="2089392"/>
          </a:xfrm>
          <a:prstGeom prst="rect">
            <a:avLst/>
          </a:prstGeom>
        </p:spPr>
      </p:pic>
    </p:spTree>
    <p:extLst>
      <p:ext uri="{BB962C8B-B14F-4D97-AF65-F5344CB8AC3E}">
        <p14:creationId xmlns:p14="http://schemas.microsoft.com/office/powerpoint/2010/main" val="3584048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9"/>
          <p:cNvSpPr txBox="1">
            <a:spLocks noGrp="1"/>
          </p:cNvSpPr>
          <p:nvPr>
            <p:ph type="subTitle" idx="1"/>
          </p:nvPr>
        </p:nvSpPr>
        <p:spPr>
          <a:xfrm>
            <a:off x="791852" y="1102936"/>
            <a:ext cx="7494309" cy="3393650"/>
          </a:xfrm>
          <a:prstGeom prst="rect">
            <a:avLst/>
          </a:prstGeom>
        </p:spPr>
        <p:txBody>
          <a:bodyPr spcFirstLastPara="1" wrap="square" lIns="91425" tIns="91425" rIns="91425" bIns="91425" anchor="t" anchorCtr="0">
            <a:noAutofit/>
          </a:bodyPr>
          <a:lstStyle/>
          <a:p>
            <a:pPr algn="r" rtl="1">
              <a:buFont typeface="Arial" panose="020B0604020202020204" pitchFamily="34" charset="0"/>
              <a:buChar char="•"/>
            </a:pPr>
            <a:r>
              <a:rPr lang="he-IL" sz="1600" b="1" dirty="0">
                <a:latin typeface="Calibri" panose="020F0502020204030204" pitchFamily="34" charset="0"/>
                <a:ea typeface="Calibri" panose="020F0502020204030204" pitchFamily="34" charset="0"/>
                <a:cs typeface="Calibri" panose="020F0502020204030204" pitchFamily="34" charset="0"/>
              </a:rPr>
              <a:t>פיקוח ובקרה על אתרי בנייה: </a:t>
            </a:r>
            <a:r>
              <a:rPr lang="he-IL" sz="1600" dirty="0">
                <a:latin typeface="Calibri" panose="020F0502020204030204" pitchFamily="34" charset="0"/>
                <a:ea typeface="Calibri" panose="020F0502020204030204" pitchFamily="34" charset="0"/>
                <a:cs typeface="Calibri" panose="020F0502020204030204" pitchFamily="34" charset="0"/>
              </a:rPr>
              <a:t>ברחפנים אוטונומיים משתמשים למיפוי אתרי בנייה, ניטור תשתיות ובדיקת התקדמות העבודה. הם מספקים תמונות אוויריות מדויקות של האתרים ויכולים לסייע במעקב אחר תקלות או עיכובים.</a:t>
            </a:r>
          </a:p>
          <a:p>
            <a:pPr algn="r" rtl="1">
              <a:buFont typeface="Arial" panose="020B0604020202020204" pitchFamily="34" charset="0"/>
              <a:buChar char="•"/>
            </a:pPr>
            <a:r>
              <a:rPr lang="he-IL" sz="1600" b="1" dirty="0">
                <a:latin typeface="Calibri" panose="020F0502020204030204" pitchFamily="34" charset="0"/>
                <a:ea typeface="Calibri" panose="020F0502020204030204" pitchFamily="34" charset="0"/>
                <a:cs typeface="Calibri" panose="020F0502020204030204" pitchFamily="34" charset="0"/>
              </a:rPr>
              <a:t>תחזוקת תשתיות: </a:t>
            </a:r>
            <a:r>
              <a:rPr lang="he-IL" sz="1600" dirty="0">
                <a:latin typeface="Calibri" panose="020F0502020204030204" pitchFamily="34" charset="0"/>
                <a:ea typeface="Calibri" panose="020F0502020204030204" pitchFamily="34" charset="0"/>
                <a:cs typeface="Calibri" panose="020F0502020204030204" pitchFamily="34" charset="0"/>
              </a:rPr>
              <a:t>ברחפנים משתמשים לבדיקת קווי חשמל, בדיקות צנרת, גשרים, צינורות נפט וגז ותשתיות נוספות. הם יכולים לאסוף נתונים מדויקים ולבצע סריקות מבלי לסכן את חיי העובדים.</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472;p44">
            <a:extLst>
              <a:ext uri="{FF2B5EF4-FFF2-40B4-BE49-F238E27FC236}">
                <a16:creationId xmlns:a16="http://schemas.microsoft.com/office/drawing/2014/main" id="{EB4C32FA-CF4B-8084-01C9-D3481EE5BC4E}"/>
              </a:ext>
            </a:extLst>
          </p:cNvPr>
          <p:cNvSpPr txBox="1">
            <a:spLocks noGrp="1"/>
          </p:cNvSpPr>
          <p:nvPr>
            <p:ph type="title"/>
          </p:nvPr>
        </p:nvSpPr>
        <p:spPr>
          <a:xfrm>
            <a:off x="290638" y="310614"/>
            <a:ext cx="7891338" cy="6726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3200" b="1" dirty="0">
                <a:latin typeface="Calibri" panose="020F0502020204030204" pitchFamily="34" charset="0"/>
                <a:ea typeface="Calibri" panose="020F0502020204030204" pitchFamily="34" charset="0"/>
                <a:cs typeface="Calibri" panose="020F0502020204030204" pitchFamily="34" charset="0"/>
              </a:rPr>
              <a:t>בנייה ותשתיות</a:t>
            </a:r>
          </a:p>
        </p:txBody>
      </p:sp>
      <p:pic>
        <p:nvPicPr>
          <p:cNvPr id="4" name="תמונה 4" descr="תמונה שמכילה בניין, בולי עץ, עץ, פיגומים&#10;&#10;התיאור נוצר באופן אוטומטי">
            <a:extLst>
              <a:ext uri="{FF2B5EF4-FFF2-40B4-BE49-F238E27FC236}">
                <a16:creationId xmlns:a16="http://schemas.microsoft.com/office/drawing/2014/main" id="{99EA2240-D30D-D470-EE31-D22D28FF57A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36307" y="2719995"/>
            <a:ext cx="3226408" cy="1806788"/>
          </a:xfrm>
          <a:prstGeom prst="rect">
            <a:avLst/>
          </a:prstGeom>
        </p:spPr>
      </p:pic>
      <p:pic>
        <p:nvPicPr>
          <p:cNvPr id="5" name="תמונה 6" descr="תמונה שמכילה מפה, צילום אווירי, מבט עין הציפור, עיצוב אורבני&#10;&#10;התיאור נוצר באופן אוטומטי">
            <a:extLst>
              <a:ext uri="{FF2B5EF4-FFF2-40B4-BE49-F238E27FC236}">
                <a16:creationId xmlns:a16="http://schemas.microsoft.com/office/drawing/2014/main" id="{316F6F36-387B-0B06-F9EB-EDE23CEF6C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323" y="2585125"/>
            <a:ext cx="2628428" cy="1971322"/>
          </a:xfrm>
          <a:prstGeom prst="rect">
            <a:avLst/>
          </a:prstGeom>
        </p:spPr>
      </p:pic>
    </p:spTree>
    <p:extLst>
      <p:ext uri="{BB962C8B-B14F-4D97-AF65-F5344CB8AC3E}">
        <p14:creationId xmlns:p14="http://schemas.microsoft.com/office/powerpoint/2010/main" val="1165402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9"/>
          <p:cNvSpPr txBox="1">
            <a:spLocks noGrp="1"/>
          </p:cNvSpPr>
          <p:nvPr>
            <p:ph type="subTitle" idx="1"/>
          </p:nvPr>
        </p:nvSpPr>
        <p:spPr>
          <a:xfrm>
            <a:off x="791852" y="1102936"/>
            <a:ext cx="7494309" cy="3393650"/>
          </a:xfrm>
          <a:prstGeom prst="rect">
            <a:avLst/>
          </a:prstGeom>
        </p:spPr>
        <p:txBody>
          <a:bodyPr spcFirstLastPara="1" wrap="square" lIns="91425" tIns="91425" rIns="91425" bIns="91425" anchor="t" anchorCtr="0">
            <a:noAutofit/>
          </a:bodyPr>
          <a:lstStyle/>
          <a:p>
            <a:pPr algn="r" rtl="1"/>
            <a:r>
              <a:rPr lang="he-IL" sz="1600" b="1" dirty="0">
                <a:latin typeface="Calibri" panose="020F0502020204030204" pitchFamily="34" charset="0"/>
                <a:ea typeface="Calibri" panose="020F0502020204030204" pitchFamily="34" charset="0"/>
                <a:cs typeface="Calibri" panose="020F0502020204030204" pitchFamily="34" charset="0"/>
              </a:rPr>
              <a:t>מעקב גבולות: </a:t>
            </a:r>
            <a:r>
              <a:rPr lang="he-IL" sz="1600" dirty="0">
                <a:latin typeface="Calibri" panose="020F0502020204030204" pitchFamily="34" charset="0"/>
                <a:ea typeface="Calibri" panose="020F0502020204030204" pitchFamily="34" charset="0"/>
                <a:cs typeface="Calibri" panose="020F0502020204030204" pitchFamily="34" charset="0"/>
              </a:rPr>
              <a:t>רחפנים אוטונומיים מצוידים במצלמות טרמיות וחיישנים שונים המשמשים למעקב אחר גבולות מדיניים ולאתר תנועות חשודות, כגון הברחות או ניסיונות חדירה בלתי חוקיים.</a:t>
            </a:r>
          </a:p>
          <a:p>
            <a:pPr algn="r" rtl="1"/>
            <a:r>
              <a:rPr lang="he-IL" sz="1600" b="1" dirty="0">
                <a:latin typeface="Calibri" panose="020F0502020204030204" pitchFamily="34" charset="0"/>
                <a:ea typeface="Calibri" panose="020F0502020204030204" pitchFamily="34" charset="0"/>
                <a:cs typeface="Calibri" panose="020F0502020204030204" pitchFamily="34" charset="0"/>
              </a:rPr>
              <a:t>מעקב אחר פשיעה: </a:t>
            </a:r>
            <a:r>
              <a:rPr lang="he-IL" sz="1600" dirty="0">
                <a:latin typeface="Calibri" panose="020F0502020204030204" pitchFamily="34" charset="0"/>
                <a:ea typeface="Calibri" panose="020F0502020204030204" pitchFamily="34" charset="0"/>
                <a:cs typeface="Calibri" panose="020F0502020204030204" pitchFamily="34" charset="0"/>
              </a:rPr>
              <a:t>רחפנים אוטונומיים משמשים למעקב אחרי נמלטים מרשויות החוק לצורך שמירת קשר עין רציף.</a:t>
            </a:r>
          </a:p>
          <a:p>
            <a:pPr algn="r" rtl="1"/>
            <a:r>
              <a:rPr lang="he-IL" sz="1600" b="1" dirty="0">
                <a:latin typeface="Calibri" panose="020F0502020204030204" pitchFamily="34" charset="0"/>
                <a:ea typeface="Calibri" panose="020F0502020204030204" pitchFamily="34" charset="0"/>
                <a:cs typeface="Calibri" panose="020F0502020204030204" pitchFamily="34" charset="0"/>
              </a:rPr>
              <a:t>ניתוח זירות פשע: </a:t>
            </a:r>
            <a:r>
              <a:rPr lang="he-IL" sz="1600" dirty="0">
                <a:latin typeface="Calibri" panose="020F0502020204030204" pitchFamily="34" charset="0"/>
                <a:ea typeface="Calibri" panose="020F0502020204030204" pitchFamily="34" charset="0"/>
                <a:cs typeface="Calibri" panose="020F0502020204030204" pitchFamily="34" charset="0"/>
              </a:rPr>
              <a:t>תצלומי רחפן יכולים לתת ממצאים נוספים על זירת הפשע מזווית עילית.</a:t>
            </a:r>
          </a:p>
        </p:txBody>
      </p:sp>
      <p:sp>
        <p:nvSpPr>
          <p:cNvPr id="2" name="Google Shape;472;p44">
            <a:extLst>
              <a:ext uri="{FF2B5EF4-FFF2-40B4-BE49-F238E27FC236}">
                <a16:creationId xmlns:a16="http://schemas.microsoft.com/office/drawing/2014/main" id="{EB4C32FA-CF4B-8084-01C9-D3481EE5BC4E}"/>
              </a:ext>
            </a:extLst>
          </p:cNvPr>
          <p:cNvSpPr txBox="1">
            <a:spLocks noGrp="1"/>
          </p:cNvSpPr>
          <p:nvPr>
            <p:ph type="title"/>
          </p:nvPr>
        </p:nvSpPr>
        <p:spPr>
          <a:xfrm>
            <a:off x="290638" y="310614"/>
            <a:ext cx="7891338" cy="6726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3200" b="1" dirty="0">
                <a:latin typeface="Calibri" panose="020F0502020204030204" pitchFamily="34" charset="0"/>
                <a:ea typeface="Calibri" panose="020F0502020204030204" pitchFamily="34" charset="0"/>
                <a:cs typeface="Calibri" panose="020F0502020204030204" pitchFamily="34" charset="0"/>
              </a:rPr>
              <a:t> ביטחון פנים ואכיפת חוק</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תמונה 4" descr="תמונה שמכילה אדם, לבוש, בחוץ, איש&#10;&#10;התיאור נוצר באופן אוטומטי">
            <a:extLst>
              <a:ext uri="{FF2B5EF4-FFF2-40B4-BE49-F238E27FC236}">
                <a16:creationId xmlns:a16="http://schemas.microsoft.com/office/drawing/2014/main" id="{4E332FF2-FA82-5A65-342E-671F6BD566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9150" y="2928020"/>
            <a:ext cx="4705699" cy="1568566"/>
          </a:xfrm>
          <a:prstGeom prst="rect">
            <a:avLst/>
          </a:prstGeom>
        </p:spPr>
      </p:pic>
    </p:spTree>
    <p:extLst>
      <p:ext uri="{BB962C8B-B14F-4D97-AF65-F5344CB8AC3E}">
        <p14:creationId xmlns:p14="http://schemas.microsoft.com/office/powerpoint/2010/main" val="2374920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9"/>
          <p:cNvSpPr txBox="1">
            <a:spLocks noGrp="1"/>
          </p:cNvSpPr>
          <p:nvPr>
            <p:ph type="subTitle" idx="1"/>
          </p:nvPr>
        </p:nvSpPr>
        <p:spPr>
          <a:xfrm>
            <a:off x="5244353" y="1102936"/>
            <a:ext cx="3041808" cy="3393650"/>
          </a:xfrm>
          <a:prstGeom prst="rect">
            <a:avLst/>
          </a:prstGeom>
        </p:spPr>
        <p:txBody>
          <a:bodyPr spcFirstLastPara="1" wrap="square" lIns="91425" tIns="91425" rIns="91425" bIns="91425" anchor="t" anchorCtr="0">
            <a:noAutofit/>
          </a:bodyPr>
          <a:lstStyle/>
          <a:p>
            <a:pPr algn="r" rtl="1"/>
            <a:r>
              <a:rPr lang="he-IL" sz="1600" b="1" dirty="0">
                <a:latin typeface="Calibri" panose="020F0502020204030204" pitchFamily="34" charset="0"/>
                <a:ea typeface="Calibri" panose="020F0502020204030204" pitchFamily="34" charset="0"/>
                <a:cs typeface="Calibri" panose="020F0502020204030204" pitchFamily="34" charset="0"/>
              </a:rPr>
              <a:t>איסוף מודיעין: </a:t>
            </a:r>
            <a:r>
              <a:rPr lang="he-IL" sz="1600" dirty="0">
                <a:latin typeface="Calibri" panose="020F0502020204030204" pitchFamily="34" charset="0"/>
                <a:ea typeface="Calibri" panose="020F0502020204030204" pitchFamily="34" charset="0"/>
                <a:cs typeface="Calibri" panose="020F0502020204030204" pitchFamily="34" charset="0"/>
              </a:rPr>
              <a:t>רחפנים אוטונומיים בשימוש צבאות רבים ברחבי העולם לצורכי איסוף מודיעין, סיור וניטור אזורים מסוכנים מבלי לסכן חיילים.</a:t>
            </a:r>
          </a:p>
          <a:p>
            <a:pPr algn="r" rtl="1"/>
            <a:r>
              <a:rPr lang="he-IL" sz="1600" b="1" dirty="0">
                <a:latin typeface="Calibri" panose="020F0502020204030204" pitchFamily="34" charset="0"/>
                <a:ea typeface="Calibri" panose="020F0502020204030204" pitchFamily="34" charset="0"/>
                <a:cs typeface="Calibri" panose="020F0502020204030204" pitchFamily="34" charset="0"/>
              </a:rPr>
              <a:t>תקיפות ממוקדות: </a:t>
            </a:r>
            <a:r>
              <a:rPr lang="he-IL" sz="1600" dirty="0">
                <a:latin typeface="Calibri" panose="020F0502020204030204" pitchFamily="34" charset="0"/>
                <a:ea typeface="Calibri" panose="020F0502020204030204" pitchFamily="34" charset="0"/>
                <a:cs typeface="Calibri" panose="020F0502020204030204" pitchFamily="34" charset="0"/>
              </a:rPr>
              <a:t>רחפנים מצוידים בטכנולוגיות מתקדמות יכולים לבצע תקיפות ממוקדות באזורים שבהם קשה להגיע באופן פיזי.</a:t>
            </a:r>
          </a:p>
        </p:txBody>
      </p:sp>
      <p:sp>
        <p:nvSpPr>
          <p:cNvPr id="2" name="Google Shape;472;p44">
            <a:extLst>
              <a:ext uri="{FF2B5EF4-FFF2-40B4-BE49-F238E27FC236}">
                <a16:creationId xmlns:a16="http://schemas.microsoft.com/office/drawing/2014/main" id="{EB4C32FA-CF4B-8084-01C9-D3481EE5BC4E}"/>
              </a:ext>
            </a:extLst>
          </p:cNvPr>
          <p:cNvSpPr txBox="1">
            <a:spLocks noGrp="1"/>
          </p:cNvSpPr>
          <p:nvPr>
            <p:ph type="title"/>
          </p:nvPr>
        </p:nvSpPr>
        <p:spPr>
          <a:xfrm>
            <a:off x="290638" y="310614"/>
            <a:ext cx="7891338" cy="6726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3200" b="1" dirty="0">
                <a:latin typeface="Calibri" panose="020F0502020204030204" pitchFamily="34" charset="0"/>
                <a:ea typeface="Calibri" panose="020F0502020204030204" pitchFamily="34" charset="0"/>
                <a:cs typeface="Calibri" panose="020F0502020204030204" pitchFamily="34" charset="0"/>
              </a:rPr>
              <a:t> שימושים צבאיים</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pic>
        <p:nvPicPr>
          <p:cNvPr id="3" name="תמונה 4" descr="תמונה שמכילה שמיים, בחוץ, מטוס, ענן&#10;&#10;התיאור נוצר באופן אוטומטי">
            <a:extLst>
              <a:ext uri="{FF2B5EF4-FFF2-40B4-BE49-F238E27FC236}">
                <a16:creationId xmlns:a16="http://schemas.microsoft.com/office/drawing/2014/main" id="{A685DE68-B869-1759-0215-BE3BCA256B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067" y="1460016"/>
            <a:ext cx="3961811" cy="2223467"/>
          </a:xfrm>
          <a:prstGeom prst="rect">
            <a:avLst/>
          </a:prstGeom>
        </p:spPr>
      </p:pic>
    </p:spTree>
    <p:extLst>
      <p:ext uri="{BB962C8B-B14F-4D97-AF65-F5344CB8AC3E}">
        <p14:creationId xmlns:p14="http://schemas.microsoft.com/office/powerpoint/2010/main" val="4043514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9"/>
          <p:cNvSpPr txBox="1">
            <a:spLocks noGrp="1"/>
          </p:cNvSpPr>
          <p:nvPr>
            <p:ph type="subTitle" idx="1"/>
          </p:nvPr>
        </p:nvSpPr>
        <p:spPr>
          <a:xfrm>
            <a:off x="758414" y="735291"/>
            <a:ext cx="7627171" cy="3761295"/>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המודל נוצר בשנת 1480 בעקבות מחקריו של ליאונרדו דה וינצ'י על פרספקטיבה.</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בשנת 1851, הממציא הצרפתי אמה לוסדט העלה את האפשרות להשתמש במצלמה שהומצאה לאחרונה (1826) בביצוע מיפויים.</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בשנת 1867, האדריכל הפרסי אלברכט מדנבאואר חידש את המונח פוטוגרמטריה במאמרו </a:t>
            </a:r>
            <a:r>
              <a:rPr lang="en-US" sz="1400" dirty="0">
                <a:latin typeface="Calibri" panose="020F0502020204030204" pitchFamily="34" charset="0"/>
                <a:ea typeface="Calibri" panose="020F0502020204030204" pitchFamily="34" charset="0"/>
                <a:cs typeface="Calibri" panose="020F0502020204030204" pitchFamily="34" charset="0"/>
              </a:rPr>
              <a:t>Die Photometrophie"</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a:t>
            </a:r>
          </a:p>
          <a:p>
            <a:pPr marL="0" lvl="0" indent="0" algn="r" rtl="1">
              <a:spcBef>
                <a:spcPts val="0"/>
              </a:spcBef>
              <a:spcAft>
                <a:spcPts val="0"/>
              </a:spcAft>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כדי להבין את מטרת הפוטוגרמטריה, נפשט את המילה:</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"פוטו" מתייחס לאור, "גרם" פירושו לצייר, ו"-מטריה" פירושה למדוד.</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לכן למעשה, פוטוגרמטריה היא שימוש בתמונות לצורך מדידה.</a:t>
            </a:r>
          </a:p>
          <a:p>
            <a:pPr marL="0" lvl="0" indent="0" algn="r" rtl="1">
              <a:spcBef>
                <a:spcPts val="0"/>
              </a:spcBef>
              <a:spcAft>
                <a:spcPts val="0"/>
              </a:spcAft>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למרות שהמושג הוכר במשך מאות שנים, הפוטנציאל המלא של הטכניקה לא התגלה לחלוטין עד העשור שלפני מלחמת העולם הראשונה. תמונות שצולמו ממצלמות על הקרקע שימשו להבנת פני השטח של כדור הארץ, מה שכונה לאחר מכן "פוטוגרמטריה טריטוריאלית". </a:t>
            </a:r>
          </a:p>
          <a:p>
            <a:pPr marL="0" lvl="0" indent="0" algn="r" rtl="1">
              <a:spcBef>
                <a:spcPts val="0"/>
              </a:spcBef>
              <a:spcAft>
                <a:spcPts val="0"/>
              </a:spcAft>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פוטוגרמטריה טריטוריאלית משתמשת בנקודת ייחוס קבועה על הקרקע עם ציר המקביל לכדור הארץ, שבו ניתן לדגום קואורדינטות ומידע על מנת ליצור מודל בשלב מאוחר יותר. כלי זה פופולרי בקרב מודדי קרקע שזקוקים להכשרות מיוחדות, אך בשיטת השוואה זו לוקח יותר זמן לכסות שטח קרקע גדול.</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7"/>
          <p:cNvSpPr txBox="1">
            <a:spLocks noGrp="1"/>
          </p:cNvSpPr>
          <p:nvPr>
            <p:ph type="body" idx="1"/>
          </p:nvPr>
        </p:nvSpPr>
        <p:spPr>
          <a:xfrm>
            <a:off x="720024" y="1254600"/>
            <a:ext cx="7783896" cy="315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3"/>
              </a:rPr>
              <a:t>https://lumenandforge.com/photogrammetry-history-and-modern-uses/</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4"/>
              </a:rPr>
              <a:t>https://web.archive.org/web/20170830062535/https://www.cices.org/pdf/P%26RSinformation.pdf</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5"/>
              </a:rPr>
              <a:t>https://en.wikipedia.org/wiki/Photogrammetry#cite_note-1</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6"/>
              </a:rPr>
              <a:t>https://www.hammermissions.com/post/drone-photogrammetry-for-building-inspections</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7"/>
              </a:rPr>
              <a:t>https://www.ofek-air.com/technologies/lidar/</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8"/>
              </a:rPr>
              <a:t>https://isprs-annals.copernicus.org/articles/X-1-W1-2023/1007/2023/isprs-annals-X-1-W1-2023-1007-2023.pdf</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9"/>
              </a:rPr>
              <a:t>https://gisgeography.com/dem-dsm-dtm-differences/</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10"/>
              </a:rPr>
              <a:t>https://www.dronegenuity.com/aerial-photogrammetry/</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11"/>
              </a:rPr>
              <a:t>https://www.yl-invest.co.il/articles/item/61/</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12"/>
              </a:rPr>
              <a:t>https://www.youtube.com/watch?v=qs2VeyzRMzQ&amp;ab_channel=Stanford</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13"/>
              </a:rPr>
              <a:t>https://www.datumate.com/glossary/digital-surface-model-dsm/</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14"/>
              </a:rPr>
              <a:t>https://cognitech.com/pros-and-cons-of-using-photogrammetry-software-for-3d-models/</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15"/>
              </a:rPr>
              <a:t>https://www.linkedin.com/advice/3/what-advantages-disadvantages-using-digital-terrain-models</a:t>
            </a: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16"/>
              </a:rPr>
              <a:t>https://chatgpt.com/</a:t>
            </a:r>
            <a:r>
              <a:rPr lang="he-IL" dirty="0">
                <a:latin typeface="Calibri" panose="020F0502020204030204" pitchFamily="34" charset="0"/>
                <a:ea typeface="Calibri" panose="020F0502020204030204" pitchFamily="34" charset="0"/>
                <a:cs typeface="Calibri" panose="020F0502020204030204" pitchFamily="34" charset="0"/>
              </a:rPr>
              <a:t> </a:t>
            </a: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17"/>
              </a:rPr>
              <a:t>https://www.geektime.co.il/israel-took-over-drones-trend/</a:t>
            </a:r>
            <a:r>
              <a:rPr lang="he-IL" dirty="0">
                <a:latin typeface="Calibri" panose="020F0502020204030204" pitchFamily="34" charset="0"/>
                <a:ea typeface="Calibri" panose="020F0502020204030204" pitchFamily="34" charset="0"/>
                <a:cs typeface="Calibri" panose="020F0502020204030204" pitchFamily="34" charset="0"/>
              </a:rPr>
              <a:t> </a:t>
            </a: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18"/>
              </a:rPr>
              <a:t>https://help.geonadir.com/en/articles/8478729-is-there-a-legend-or-key-for-the-dsms-and-dtms</a:t>
            </a:r>
            <a:endParaRPr lang="he-IL"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hlinkClick r:id="rId19"/>
              </a:rPr>
              <a:t>https://www.planetwatchers.com/latest/crop-free-digital-terrain-model-for-precision-agriculture-2020-10-20/</a:t>
            </a:r>
            <a:endParaRPr lang="en-US"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861" name="Google Shape;861;p57"/>
          <p:cNvSpPr txBox="1">
            <a:spLocks noGrp="1"/>
          </p:cNvSpPr>
          <p:nvPr>
            <p:ph type="title"/>
          </p:nvPr>
        </p:nvSpPr>
        <p:spPr>
          <a:xfrm>
            <a:off x="713250" y="357675"/>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panose="020F0502020204030204" pitchFamily="34" charset="0"/>
                <a:ea typeface="Calibri" panose="020F0502020204030204" pitchFamily="34" charset="0"/>
                <a:cs typeface="Calibri" panose="020F0502020204030204" pitchFamily="34" charset="0"/>
              </a:rPr>
              <a:t>Resources</a:t>
            </a:r>
            <a:endParaRPr>
              <a:latin typeface="Calibri" panose="020F0502020204030204" pitchFamily="34" charset="0"/>
              <a:ea typeface="Calibri" panose="020F0502020204030204" pitchFamily="34" charset="0"/>
              <a:cs typeface="Calibri" panose="020F0502020204030204" pitchFamily="34" charset="0"/>
            </a:endParaRPr>
          </a:p>
        </p:txBody>
      </p:sp>
      <p:grpSp>
        <p:nvGrpSpPr>
          <p:cNvPr id="862" name="Google Shape;862;p57"/>
          <p:cNvGrpSpPr/>
          <p:nvPr/>
        </p:nvGrpSpPr>
        <p:grpSpPr>
          <a:xfrm>
            <a:off x="7741397" y="4085201"/>
            <a:ext cx="356513" cy="450277"/>
            <a:chOff x="4119480" y="2387880"/>
            <a:chExt cx="1460520" cy="1844640"/>
          </a:xfrm>
        </p:grpSpPr>
        <p:sp>
          <p:nvSpPr>
            <p:cNvPr id="863" name="Google Shape;863;p57"/>
            <p:cNvSpPr/>
            <p:nvPr/>
          </p:nvSpPr>
          <p:spPr>
            <a:xfrm>
              <a:off x="4214160" y="2387880"/>
              <a:ext cx="1365840" cy="1844640"/>
            </a:xfrm>
            <a:custGeom>
              <a:avLst/>
              <a:gdLst/>
              <a:ahLst/>
              <a:cxnLst/>
              <a:rect l="l" t="t" r="r" b="b"/>
              <a:pathLst>
                <a:path w="3794" h="5124" extrusionOk="0">
                  <a:moveTo>
                    <a:pt x="3794" y="1896"/>
                  </a:moveTo>
                  <a:cubicBezTo>
                    <a:pt x="3794" y="847"/>
                    <a:pt x="2947" y="0"/>
                    <a:pt x="1899" y="0"/>
                  </a:cubicBezTo>
                  <a:cubicBezTo>
                    <a:pt x="850" y="0"/>
                    <a:pt x="0" y="847"/>
                    <a:pt x="0" y="1896"/>
                  </a:cubicBezTo>
                  <a:cubicBezTo>
                    <a:pt x="0" y="2196"/>
                    <a:pt x="72" y="2480"/>
                    <a:pt x="198" y="2736"/>
                  </a:cubicBezTo>
                  <a:lnTo>
                    <a:pt x="198" y="2736"/>
                  </a:lnTo>
                  <a:lnTo>
                    <a:pt x="198" y="2736"/>
                  </a:lnTo>
                  <a:cubicBezTo>
                    <a:pt x="277" y="2897"/>
                    <a:pt x="379" y="3044"/>
                    <a:pt x="495" y="3173"/>
                  </a:cubicBezTo>
                  <a:lnTo>
                    <a:pt x="1564" y="5124"/>
                  </a:lnTo>
                  <a:lnTo>
                    <a:pt x="1827" y="5124"/>
                  </a:lnTo>
                  <a:lnTo>
                    <a:pt x="3432" y="3023"/>
                  </a:lnTo>
                  <a:lnTo>
                    <a:pt x="3425" y="3020"/>
                  </a:lnTo>
                  <a:cubicBezTo>
                    <a:pt x="3657" y="2705"/>
                    <a:pt x="3794" y="2316"/>
                    <a:pt x="3794" y="189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864" name="Google Shape;864;p57"/>
            <p:cNvSpPr/>
            <p:nvPr/>
          </p:nvSpPr>
          <p:spPr>
            <a:xfrm>
              <a:off x="4119480" y="2387880"/>
              <a:ext cx="1364760" cy="1844640"/>
            </a:xfrm>
            <a:custGeom>
              <a:avLst/>
              <a:gdLst/>
              <a:ahLst/>
              <a:cxnLst/>
              <a:rect l="l" t="t" r="r" b="b"/>
              <a:pathLst>
                <a:path w="3791" h="5124" extrusionOk="0">
                  <a:moveTo>
                    <a:pt x="3791" y="1896"/>
                  </a:moveTo>
                  <a:cubicBezTo>
                    <a:pt x="3791" y="847"/>
                    <a:pt x="2944" y="0"/>
                    <a:pt x="1895" y="0"/>
                  </a:cubicBezTo>
                  <a:cubicBezTo>
                    <a:pt x="847" y="0"/>
                    <a:pt x="0" y="847"/>
                    <a:pt x="0" y="1896"/>
                  </a:cubicBezTo>
                  <a:cubicBezTo>
                    <a:pt x="0" y="2196"/>
                    <a:pt x="68" y="2480"/>
                    <a:pt x="195" y="2736"/>
                  </a:cubicBezTo>
                  <a:lnTo>
                    <a:pt x="195" y="2736"/>
                  </a:lnTo>
                  <a:lnTo>
                    <a:pt x="195" y="2736"/>
                  </a:lnTo>
                  <a:cubicBezTo>
                    <a:pt x="273" y="2897"/>
                    <a:pt x="376" y="3044"/>
                    <a:pt x="492" y="3173"/>
                  </a:cubicBezTo>
                  <a:lnTo>
                    <a:pt x="1827" y="5124"/>
                  </a:lnTo>
                  <a:lnTo>
                    <a:pt x="3429" y="3023"/>
                  </a:lnTo>
                  <a:lnTo>
                    <a:pt x="3422" y="3020"/>
                  </a:lnTo>
                  <a:cubicBezTo>
                    <a:pt x="3654" y="2705"/>
                    <a:pt x="3791" y="2316"/>
                    <a:pt x="3791" y="18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865" name="Google Shape;865;p57"/>
            <p:cNvSpPr/>
            <p:nvPr/>
          </p:nvSpPr>
          <p:spPr>
            <a:xfrm>
              <a:off x="4489560" y="2755440"/>
              <a:ext cx="624600" cy="624960"/>
            </a:xfrm>
            <a:custGeom>
              <a:avLst/>
              <a:gdLst/>
              <a:ahLst/>
              <a:cxnLst/>
              <a:rect l="l" t="t" r="r" b="b"/>
              <a:pathLst>
                <a:path w="1735" h="1736" extrusionOk="0">
                  <a:moveTo>
                    <a:pt x="0" y="868"/>
                  </a:moveTo>
                  <a:cubicBezTo>
                    <a:pt x="0" y="1346"/>
                    <a:pt x="389" y="1736"/>
                    <a:pt x="867" y="1736"/>
                  </a:cubicBezTo>
                  <a:cubicBezTo>
                    <a:pt x="1345" y="1736"/>
                    <a:pt x="1735" y="1346"/>
                    <a:pt x="1735" y="868"/>
                  </a:cubicBezTo>
                  <a:cubicBezTo>
                    <a:pt x="1735" y="390"/>
                    <a:pt x="1345" y="0"/>
                    <a:pt x="867" y="0"/>
                  </a:cubicBezTo>
                  <a:cubicBezTo>
                    <a:pt x="389" y="0"/>
                    <a:pt x="0" y="390"/>
                    <a:pt x="0" y="86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39"/>
          <p:cNvSpPr txBox="1">
            <a:spLocks noGrp="1"/>
          </p:cNvSpPr>
          <p:nvPr>
            <p:ph type="subTitle" idx="1"/>
          </p:nvPr>
        </p:nvSpPr>
        <p:spPr>
          <a:xfrm>
            <a:off x="791852" y="735291"/>
            <a:ext cx="7494309" cy="3761295"/>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למרות שהשימוש היה בעיקר צבאי עד סוף מלחמת העולם השנייה, פוטוגרמטריה אווירית הפכה לשיטת המיפוי העיקרית, במיוחד באזורים נגישים. </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מהשמים, קילומטרים של שטח יכולים להיות מותאמים בתמונה באמצעות סימנים הידועים כנקודות ייחוס קרקעיות, שאותן ניתן להשתמש כדי ליצור "אורתופוטו" של השטח - מצלמות מחוברות למטוס ומכוונות אל הקרקע עם ציר אנכי (או כמעט אנכי) ולוקחות תמונות חופפות, שיכולות להיות מעובדות לתמונה אחת.</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טכניקה זו נפוצה במחקרים אקולוגיים, ביערות ובמיפוי.</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הטכניקה יכולה למדוד מספר נקודות בו-זמנית כמעט ללא הגבלה על מספר נקודות טריאנגולציה.</a:t>
            </a:r>
          </a:p>
          <a:p>
            <a:pPr marL="0" lvl="0" indent="0" algn="r" rtl="1">
              <a:spcBef>
                <a:spcPts val="0"/>
              </a:spcBef>
              <a:spcAft>
                <a:spcPts val="0"/>
              </a:spcAft>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פוטוגרמטריה הינה הוצאת מידע אמין על אובייקטים פיזיים ועל הסביבה עצמה ע"י תהליך הקלטה, מדידה ועיבוד של תמונות מצולמות, פענוח שדרים של קרינה אלקטרומגנטית, שימוש בלידאר ועוד.</a:t>
            </a:r>
          </a:p>
          <a:p>
            <a:pPr marL="0" lvl="0" indent="0" algn="r" rtl="1">
              <a:spcBef>
                <a:spcPts val="0"/>
              </a:spcBef>
              <a:spcAft>
                <a:spcPts val="0"/>
              </a:spcAft>
              <a:buNone/>
            </a:pPr>
            <a:r>
              <a:rPr lang="he-IL" sz="1400" dirty="0">
                <a:latin typeface="Calibri" panose="020F0502020204030204" pitchFamily="34" charset="0"/>
                <a:ea typeface="Calibri" panose="020F0502020204030204" pitchFamily="34" charset="0"/>
                <a:cs typeface="Calibri" panose="020F0502020204030204" pitchFamily="34" charset="0"/>
              </a:rPr>
              <a:t>בעיקר משמש למיפוי טופוגרפי אך בשנים האחרונות הטכניקה מיושמת גם בתחומי הארכיטקטורה, תעשייה, זיהוי פלילי, תת ימי, תרופות, גאולוגיה ועוד עקב יכולות מיפוי נתוני סקר תלת מימד מדויקים.</a:t>
            </a:r>
          </a:p>
        </p:txBody>
      </p:sp>
    </p:spTree>
    <p:extLst>
      <p:ext uri="{BB962C8B-B14F-4D97-AF65-F5344CB8AC3E}">
        <p14:creationId xmlns:p14="http://schemas.microsoft.com/office/powerpoint/2010/main" val="733934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4"/>
          <p:cNvSpPr txBox="1">
            <a:spLocks noGrp="1"/>
          </p:cNvSpPr>
          <p:nvPr>
            <p:ph type="title"/>
          </p:nvPr>
        </p:nvSpPr>
        <p:spPr>
          <a:xfrm>
            <a:off x="713250" y="357675"/>
            <a:ext cx="7717500" cy="6726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en-US" dirty="0"/>
              <a:t>DTM = Digital Terrain Model</a:t>
            </a:r>
          </a:p>
        </p:txBody>
      </p:sp>
      <p:sp>
        <p:nvSpPr>
          <p:cNvPr id="475" name="Google Shape;475;p44"/>
          <p:cNvSpPr txBox="1">
            <a:spLocks noGrp="1"/>
          </p:cNvSpPr>
          <p:nvPr>
            <p:ph type="subTitle" idx="3"/>
          </p:nvPr>
        </p:nvSpPr>
        <p:spPr>
          <a:xfrm>
            <a:off x="3270119" y="2043525"/>
            <a:ext cx="2526638" cy="3960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he-IL" sz="2000" b="1" dirty="0">
                <a:latin typeface="Calibri" panose="020F0502020204030204" pitchFamily="34" charset="0"/>
                <a:ea typeface="Calibri" panose="020F0502020204030204" pitchFamily="34" charset="0"/>
                <a:cs typeface="Calibri" panose="020F0502020204030204" pitchFamily="34" charset="0"/>
              </a:rPr>
              <a:t>ניתוח טופוגרפיה קרבית</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476" name="Google Shape;476;p44"/>
          <p:cNvSpPr txBox="1">
            <a:spLocks noGrp="1"/>
          </p:cNvSpPr>
          <p:nvPr>
            <p:ph type="subTitle" idx="4"/>
          </p:nvPr>
        </p:nvSpPr>
        <p:spPr>
          <a:xfrm>
            <a:off x="3237438" y="2256853"/>
            <a:ext cx="2592000" cy="1224000"/>
          </a:xfrm>
          <a:prstGeom prst="rect">
            <a:avLst/>
          </a:prstGeom>
        </p:spPr>
        <p:txBody>
          <a:bodyPr spcFirstLastPara="1" wrap="square" lIns="91425" tIns="91425" rIns="91425" bIns="91425" anchor="t" anchorCtr="0">
            <a:noAutofit/>
          </a:bodyPr>
          <a:lstStyle/>
          <a:p>
            <a:pPr marL="0" lvl="0" indent="0" rtl="1"/>
            <a:r>
              <a:rPr lang="he-IL" dirty="0">
                <a:latin typeface="Calibri" panose="020F0502020204030204" pitchFamily="34" charset="0"/>
                <a:ea typeface="Calibri" panose="020F0502020204030204" pitchFamily="34" charset="0"/>
                <a:cs typeface="Calibri" panose="020F0502020204030204" pitchFamily="34" charset="0"/>
              </a:rPr>
              <a:t>בתחום הצבאי, </a:t>
            </a:r>
            <a:r>
              <a:rPr lang="en-US" dirty="0">
                <a:latin typeface="Calibri" panose="020F0502020204030204" pitchFamily="34" charset="0"/>
                <a:ea typeface="Calibri" panose="020F0502020204030204" pitchFamily="34" charset="0"/>
                <a:cs typeface="Calibri" panose="020F0502020204030204" pitchFamily="34" charset="0"/>
              </a:rPr>
              <a:t>DTM</a:t>
            </a:r>
            <a:r>
              <a:rPr lang="he-IL" dirty="0">
                <a:latin typeface="Calibri" panose="020F0502020204030204" pitchFamily="34" charset="0"/>
                <a:ea typeface="Calibri" panose="020F0502020204030204" pitchFamily="34" charset="0"/>
                <a:cs typeface="Calibri" panose="020F0502020204030204" pitchFamily="34" charset="0"/>
              </a:rPr>
              <a:t> משמש לתכנון מבצעי, הכנת שטח קרבי וניתוח קווי ראייה ושדה אש.</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77" name="Google Shape;477;p44"/>
          <p:cNvSpPr txBox="1">
            <a:spLocks noGrp="1"/>
          </p:cNvSpPr>
          <p:nvPr>
            <p:ph type="subTitle" idx="5"/>
          </p:nvPr>
        </p:nvSpPr>
        <p:spPr>
          <a:xfrm>
            <a:off x="4821979" y="3247931"/>
            <a:ext cx="2394900" cy="3960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he-IL" sz="2000" b="1" dirty="0">
                <a:latin typeface="Calibri" panose="020F0502020204030204" pitchFamily="34" charset="0"/>
                <a:ea typeface="Calibri" panose="020F0502020204030204" pitchFamily="34" charset="0"/>
                <a:cs typeface="Calibri" panose="020F0502020204030204" pitchFamily="34" charset="0"/>
              </a:rPr>
              <a:t>תכנון מערכות השקיה</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478" name="Google Shape;478;p44"/>
          <p:cNvSpPr txBox="1">
            <a:spLocks noGrp="1"/>
          </p:cNvSpPr>
          <p:nvPr>
            <p:ph type="subTitle" idx="6"/>
          </p:nvPr>
        </p:nvSpPr>
        <p:spPr>
          <a:xfrm>
            <a:off x="4723429" y="3590343"/>
            <a:ext cx="2592000" cy="1224000"/>
          </a:xfrm>
          <a:prstGeom prst="rect">
            <a:avLst/>
          </a:prstGeom>
        </p:spPr>
        <p:txBody>
          <a:bodyPr spcFirstLastPara="1" wrap="square" lIns="91425" tIns="91425" rIns="91425" bIns="91425" anchor="t" anchorCtr="0">
            <a:noAutofit/>
          </a:bodyPr>
          <a:lstStyle/>
          <a:p>
            <a:pPr marL="0" indent="0" rtl="1"/>
            <a:r>
              <a:rPr lang="he-IL" dirty="0">
                <a:latin typeface="Calibri" panose="020F0502020204030204" pitchFamily="34" charset="0"/>
                <a:ea typeface="Calibri" panose="020F0502020204030204" pitchFamily="34" charset="0"/>
                <a:cs typeface="Calibri" panose="020F0502020204030204" pitchFamily="34" charset="0"/>
              </a:rPr>
              <a:t>המודל מאפשר לתכנן מערכות השקיה בשדות חקלאיים בהתבסס על הטופוגרפיה של הקרקע. התכנון מסייע להבטיח פיזור מים אחיד בשטח ולמנוע הצפות או אובדן מים.</a:t>
            </a:r>
          </a:p>
        </p:txBody>
      </p:sp>
      <p:sp>
        <p:nvSpPr>
          <p:cNvPr id="479" name="Google Shape;479;p44"/>
          <p:cNvSpPr txBox="1">
            <a:spLocks noGrp="1"/>
          </p:cNvSpPr>
          <p:nvPr>
            <p:ph type="subTitle" idx="7"/>
          </p:nvPr>
        </p:nvSpPr>
        <p:spPr>
          <a:xfrm>
            <a:off x="740535" y="2043525"/>
            <a:ext cx="2394900" cy="3960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he-IL" sz="2000" b="1" dirty="0">
                <a:latin typeface="Calibri" panose="020F0502020204030204" pitchFamily="34" charset="0"/>
                <a:ea typeface="Calibri" panose="020F0502020204030204" pitchFamily="34" charset="0"/>
                <a:cs typeface="Calibri" panose="020F0502020204030204" pitchFamily="34" charset="0"/>
              </a:rPr>
              <a:t>תכנון חוות רוח</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480" name="Google Shape;480;p44"/>
          <p:cNvSpPr txBox="1">
            <a:spLocks noGrp="1"/>
          </p:cNvSpPr>
          <p:nvPr>
            <p:ph type="subTitle" idx="8"/>
          </p:nvPr>
        </p:nvSpPr>
        <p:spPr>
          <a:xfrm>
            <a:off x="641985" y="2256853"/>
            <a:ext cx="2592000" cy="1224000"/>
          </a:xfrm>
          <a:prstGeom prst="rect">
            <a:avLst/>
          </a:prstGeom>
        </p:spPr>
        <p:txBody>
          <a:bodyPr spcFirstLastPara="1" wrap="square" lIns="91425" tIns="91425" rIns="91425" bIns="91425" anchor="t" anchorCtr="0">
            <a:noAutofit/>
          </a:bodyPr>
          <a:lstStyle/>
          <a:p>
            <a:pPr marL="0" lvl="0" indent="0" rtl="1"/>
            <a:r>
              <a:rPr lang="en-US" dirty="0">
                <a:latin typeface="Calibri" panose="020F0502020204030204" pitchFamily="34" charset="0"/>
                <a:ea typeface="Calibri" panose="020F0502020204030204" pitchFamily="34" charset="0"/>
                <a:cs typeface="Calibri" panose="020F0502020204030204" pitchFamily="34" charset="0"/>
              </a:rPr>
              <a:t>DTM  </a:t>
            </a:r>
            <a:r>
              <a:rPr lang="he-IL" dirty="0">
                <a:latin typeface="Calibri" panose="020F0502020204030204" pitchFamily="34" charset="0"/>
                <a:ea typeface="Calibri" panose="020F0502020204030204" pitchFamily="34" charset="0"/>
                <a:cs typeface="Calibri" panose="020F0502020204030204" pitchFamily="34" charset="0"/>
              </a:rPr>
              <a:t> משמש לתכנון חוות רוח על ידי ניתוח גובה ושיפועים, מה שעוזר לזהות אזורים אידיאליים להצבת טורבינות רוח.</a:t>
            </a:r>
          </a:p>
        </p:txBody>
      </p:sp>
      <p:sp>
        <p:nvSpPr>
          <p:cNvPr id="481" name="Google Shape;481;p44"/>
          <p:cNvSpPr txBox="1">
            <a:spLocks noGrp="1"/>
          </p:cNvSpPr>
          <p:nvPr>
            <p:ph type="subTitle" idx="9"/>
          </p:nvPr>
        </p:nvSpPr>
        <p:spPr>
          <a:xfrm>
            <a:off x="1872119" y="3247931"/>
            <a:ext cx="2661319" cy="3960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he-IL" sz="2000" b="1" dirty="0">
                <a:latin typeface="Calibri" panose="020F0502020204030204" pitchFamily="34" charset="0"/>
                <a:ea typeface="Calibri" panose="020F0502020204030204" pitchFamily="34" charset="0"/>
                <a:cs typeface="Calibri" panose="020F0502020204030204" pitchFamily="34" charset="0"/>
              </a:rPr>
              <a:t>תכנון מאגרי מים וסכרים</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482" name="Google Shape;482;p44"/>
          <p:cNvSpPr txBox="1">
            <a:spLocks noGrp="1"/>
          </p:cNvSpPr>
          <p:nvPr>
            <p:ph type="subTitle" idx="15"/>
          </p:nvPr>
        </p:nvSpPr>
        <p:spPr>
          <a:xfrm>
            <a:off x="1906778" y="3590343"/>
            <a:ext cx="2592000" cy="1224000"/>
          </a:xfrm>
          <a:prstGeom prst="rect">
            <a:avLst/>
          </a:prstGeom>
        </p:spPr>
        <p:txBody>
          <a:bodyPr spcFirstLastPara="1" wrap="square" lIns="91425" tIns="91425" rIns="91425" bIns="91425" anchor="t" anchorCtr="0">
            <a:noAutofit/>
          </a:bodyPr>
          <a:lstStyle/>
          <a:p>
            <a:pPr marL="0" indent="0" rtl="1"/>
            <a:r>
              <a:rPr lang="he-IL" dirty="0">
                <a:latin typeface="Calibri" panose="020F0502020204030204" pitchFamily="34" charset="0"/>
                <a:ea typeface="Calibri" panose="020F0502020204030204" pitchFamily="34" charset="0"/>
                <a:cs typeface="Calibri" panose="020F0502020204030204" pitchFamily="34" charset="0"/>
              </a:rPr>
              <a:t> באמצעות ניתוח פני השטח ניתן לתכנן מיקום אידיאלי לבניית מאגרי מים או סכרים, תוך חישוב היכולת של השטח לאגור מים בצורה יעילה.</a:t>
            </a:r>
          </a:p>
        </p:txBody>
      </p:sp>
      <p:sp>
        <p:nvSpPr>
          <p:cNvPr id="484" name="Google Shape;484;p44"/>
          <p:cNvSpPr txBox="1">
            <a:spLocks noGrp="1"/>
          </p:cNvSpPr>
          <p:nvPr>
            <p:ph type="subTitle" idx="14"/>
          </p:nvPr>
        </p:nvSpPr>
        <p:spPr>
          <a:xfrm>
            <a:off x="860611" y="1015126"/>
            <a:ext cx="7422777" cy="865321"/>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המודל נועד לספק ייצוג מדויק של פני השטח, כולל תכונות טופוגרפיות כגון גובה, מדרונות ואגני מים. </a:t>
            </a:r>
          </a:p>
          <a:p>
            <a:pPr marL="0" lvl="0" indent="0" rtl="1">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המודל מאפשר ניתוח מדויק של מאפייני השטח, תכנון תשתיות ומסייע בניתוח מדויק של תהליכים טבעיים, על ידי התמקדות בפני השטח החשופים באזור ספציפי.</a:t>
            </a:r>
          </a:p>
        </p:txBody>
      </p:sp>
      <p:grpSp>
        <p:nvGrpSpPr>
          <p:cNvPr id="485" name="Google Shape;485;p44"/>
          <p:cNvGrpSpPr/>
          <p:nvPr/>
        </p:nvGrpSpPr>
        <p:grpSpPr>
          <a:xfrm>
            <a:off x="7740522" y="580001"/>
            <a:ext cx="356513" cy="450277"/>
            <a:chOff x="4119480" y="2387880"/>
            <a:chExt cx="1460520" cy="1844640"/>
          </a:xfrm>
        </p:grpSpPr>
        <p:sp>
          <p:nvSpPr>
            <p:cNvPr id="486" name="Google Shape;486;p44"/>
            <p:cNvSpPr/>
            <p:nvPr/>
          </p:nvSpPr>
          <p:spPr>
            <a:xfrm>
              <a:off x="4214160" y="2387880"/>
              <a:ext cx="1365840" cy="1844640"/>
            </a:xfrm>
            <a:custGeom>
              <a:avLst/>
              <a:gdLst/>
              <a:ahLst/>
              <a:cxnLst/>
              <a:rect l="l" t="t" r="r" b="b"/>
              <a:pathLst>
                <a:path w="3794" h="5124" extrusionOk="0">
                  <a:moveTo>
                    <a:pt x="3794" y="1896"/>
                  </a:moveTo>
                  <a:cubicBezTo>
                    <a:pt x="3794" y="847"/>
                    <a:pt x="2947" y="0"/>
                    <a:pt x="1899" y="0"/>
                  </a:cubicBezTo>
                  <a:cubicBezTo>
                    <a:pt x="850" y="0"/>
                    <a:pt x="0" y="847"/>
                    <a:pt x="0" y="1896"/>
                  </a:cubicBezTo>
                  <a:cubicBezTo>
                    <a:pt x="0" y="2196"/>
                    <a:pt x="72" y="2480"/>
                    <a:pt x="198" y="2736"/>
                  </a:cubicBezTo>
                  <a:lnTo>
                    <a:pt x="198" y="2736"/>
                  </a:lnTo>
                  <a:lnTo>
                    <a:pt x="198" y="2736"/>
                  </a:lnTo>
                  <a:cubicBezTo>
                    <a:pt x="277" y="2897"/>
                    <a:pt x="379" y="3044"/>
                    <a:pt x="495" y="3173"/>
                  </a:cubicBezTo>
                  <a:lnTo>
                    <a:pt x="1564" y="5124"/>
                  </a:lnTo>
                  <a:lnTo>
                    <a:pt x="1827" y="5124"/>
                  </a:lnTo>
                  <a:lnTo>
                    <a:pt x="3432" y="3023"/>
                  </a:lnTo>
                  <a:lnTo>
                    <a:pt x="3425" y="3020"/>
                  </a:lnTo>
                  <a:cubicBezTo>
                    <a:pt x="3657" y="2705"/>
                    <a:pt x="3794" y="2316"/>
                    <a:pt x="3794" y="189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ctr" rtl="1">
                <a:spcBef>
                  <a:spcPts val="0"/>
                </a:spcBef>
                <a:spcAft>
                  <a:spcPts val="0"/>
                </a:spcAft>
                <a:buNone/>
              </a:pPr>
              <a:endParaRPr sz="1800" b="0" strike="noStrike">
                <a:solidFill>
                  <a:srgbClr val="000000"/>
                </a:solidFill>
                <a:latin typeface="Arial"/>
                <a:ea typeface="Arial"/>
                <a:cs typeface="Arial"/>
                <a:sym typeface="Arial"/>
              </a:endParaRPr>
            </a:p>
          </p:txBody>
        </p:sp>
        <p:sp>
          <p:nvSpPr>
            <p:cNvPr id="487" name="Google Shape;487;p44"/>
            <p:cNvSpPr/>
            <p:nvPr/>
          </p:nvSpPr>
          <p:spPr>
            <a:xfrm>
              <a:off x="4119480" y="2387880"/>
              <a:ext cx="1364760" cy="1844640"/>
            </a:xfrm>
            <a:custGeom>
              <a:avLst/>
              <a:gdLst/>
              <a:ahLst/>
              <a:cxnLst/>
              <a:rect l="l" t="t" r="r" b="b"/>
              <a:pathLst>
                <a:path w="3791" h="5124" extrusionOk="0">
                  <a:moveTo>
                    <a:pt x="3791" y="1896"/>
                  </a:moveTo>
                  <a:cubicBezTo>
                    <a:pt x="3791" y="847"/>
                    <a:pt x="2944" y="0"/>
                    <a:pt x="1895" y="0"/>
                  </a:cubicBezTo>
                  <a:cubicBezTo>
                    <a:pt x="847" y="0"/>
                    <a:pt x="0" y="847"/>
                    <a:pt x="0" y="1896"/>
                  </a:cubicBezTo>
                  <a:cubicBezTo>
                    <a:pt x="0" y="2196"/>
                    <a:pt x="68" y="2480"/>
                    <a:pt x="195" y="2736"/>
                  </a:cubicBezTo>
                  <a:lnTo>
                    <a:pt x="195" y="2736"/>
                  </a:lnTo>
                  <a:lnTo>
                    <a:pt x="195" y="2736"/>
                  </a:lnTo>
                  <a:cubicBezTo>
                    <a:pt x="273" y="2897"/>
                    <a:pt x="376" y="3044"/>
                    <a:pt x="492" y="3173"/>
                  </a:cubicBezTo>
                  <a:lnTo>
                    <a:pt x="1827" y="5124"/>
                  </a:lnTo>
                  <a:lnTo>
                    <a:pt x="3429" y="3023"/>
                  </a:lnTo>
                  <a:lnTo>
                    <a:pt x="3422" y="3020"/>
                  </a:lnTo>
                  <a:cubicBezTo>
                    <a:pt x="3654" y="2705"/>
                    <a:pt x="3791" y="2316"/>
                    <a:pt x="3791" y="18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ctr" rtl="1">
                <a:spcBef>
                  <a:spcPts val="0"/>
                </a:spcBef>
                <a:spcAft>
                  <a:spcPts val="0"/>
                </a:spcAft>
                <a:buNone/>
              </a:pPr>
              <a:endParaRPr sz="1800" b="0" strike="noStrike">
                <a:solidFill>
                  <a:srgbClr val="000000"/>
                </a:solidFill>
                <a:latin typeface="Arial"/>
                <a:ea typeface="Arial"/>
                <a:cs typeface="Arial"/>
                <a:sym typeface="Arial"/>
              </a:endParaRPr>
            </a:p>
          </p:txBody>
        </p:sp>
        <p:sp>
          <p:nvSpPr>
            <p:cNvPr id="488" name="Google Shape;488;p44"/>
            <p:cNvSpPr/>
            <p:nvPr/>
          </p:nvSpPr>
          <p:spPr>
            <a:xfrm>
              <a:off x="4489560" y="2755440"/>
              <a:ext cx="624600" cy="624960"/>
            </a:xfrm>
            <a:custGeom>
              <a:avLst/>
              <a:gdLst/>
              <a:ahLst/>
              <a:cxnLst/>
              <a:rect l="l" t="t" r="r" b="b"/>
              <a:pathLst>
                <a:path w="1735" h="1736" extrusionOk="0">
                  <a:moveTo>
                    <a:pt x="0" y="868"/>
                  </a:moveTo>
                  <a:cubicBezTo>
                    <a:pt x="0" y="1346"/>
                    <a:pt x="389" y="1736"/>
                    <a:pt x="867" y="1736"/>
                  </a:cubicBezTo>
                  <a:cubicBezTo>
                    <a:pt x="1345" y="1736"/>
                    <a:pt x="1735" y="1346"/>
                    <a:pt x="1735" y="868"/>
                  </a:cubicBezTo>
                  <a:cubicBezTo>
                    <a:pt x="1735" y="390"/>
                    <a:pt x="1345" y="0"/>
                    <a:pt x="867" y="0"/>
                  </a:cubicBezTo>
                  <a:cubicBezTo>
                    <a:pt x="389" y="0"/>
                    <a:pt x="0" y="390"/>
                    <a:pt x="0" y="86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ctr" rtl="1">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473;p44">
            <a:extLst>
              <a:ext uri="{FF2B5EF4-FFF2-40B4-BE49-F238E27FC236}">
                <a16:creationId xmlns:a16="http://schemas.microsoft.com/office/drawing/2014/main" id="{D6003687-E77A-2B59-131A-7732ECC7B26B}"/>
              </a:ext>
            </a:extLst>
          </p:cNvPr>
          <p:cNvSpPr txBox="1">
            <a:spLocks noGrp="1"/>
          </p:cNvSpPr>
          <p:nvPr>
            <p:ph type="subTitle" idx="1"/>
          </p:nvPr>
        </p:nvSpPr>
        <p:spPr>
          <a:xfrm>
            <a:off x="5935357" y="2043525"/>
            <a:ext cx="2394900" cy="3960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he-IL" sz="2000" b="1" dirty="0">
                <a:latin typeface="Calibri" panose="020F0502020204030204" pitchFamily="34" charset="0"/>
                <a:ea typeface="Calibri" panose="020F0502020204030204" pitchFamily="34" charset="0"/>
                <a:cs typeface="Calibri" panose="020F0502020204030204" pitchFamily="34" charset="0"/>
              </a:rPr>
              <a:t>ניתוח זרימת מים</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Google Shape;474;p44">
            <a:extLst>
              <a:ext uri="{FF2B5EF4-FFF2-40B4-BE49-F238E27FC236}">
                <a16:creationId xmlns:a16="http://schemas.microsoft.com/office/drawing/2014/main" id="{6E652096-5C3C-C3B4-A4B8-30238C58B565}"/>
              </a:ext>
            </a:extLst>
          </p:cNvPr>
          <p:cNvSpPr txBox="1">
            <a:spLocks noGrp="1"/>
          </p:cNvSpPr>
          <p:nvPr>
            <p:ph type="subTitle" idx="2"/>
          </p:nvPr>
        </p:nvSpPr>
        <p:spPr>
          <a:xfrm>
            <a:off x="5836807" y="2266677"/>
            <a:ext cx="2592000" cy="1224000"/>
          </a:xfrm>
          <a:prstGeom prst="rect">
            <a:avLst/>
          </a:prstGeom>
        </p:spPr>
        <p:txBody>
          <a:bodyPr spcFirstLastPara="1" wrap="square" lIns="91425" tIns="91425" rIns="91425" bIns="91425" anchor="t" anchorCtr="0">
            <a:noAutofit/>
          </a:bodyPr>
          <a:lstStyle/>
          <a:p>
            <a:pPr marL="0" lvl="0" indent="0" rtl="1"/>
            <a:r>
              <a:rPr lang="he-IL" dirty="0">
                <a:latin typeface="Calibri" panose="020F0502020204030204" pitchFamily="34" charset="0"/>
                <a:ea typeface="Calibri" panose="020F0502020204030204" pitchFamily="34" charset="0"/>
                <a:cs typeface="Calibri" panose="020F0502020204030204" pitchFamily="34" charset="0"/>
              </a:rPr>
              <a:t>המודל משמש לניתוח תנועת מים על פני השטח, לזהות נתיבי זרימה אפשריים של נגר עילי, למנוע הצפות ולנהל מערכות ניקוז.</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4"/>
          <p:cNvSpPr txBox="1">
            <a:spLocks noGrp="1"/>
          </p:cNvSpPr>
          <p:nvPr>
            <p:ph type="title"/>
          </p:nvPr>
        </p:nvSpPr>
        <p:spPr>
          <a:xfrm>
            <a:off x="713250" y="357675"/>
            <a:ext cx="7717500" cy="6726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en-US" dirty="0"/>
              <a:t>DSM = Digital Surface Model</a:t>
            </a:r>
          </a:p>
        </p:txBody>
      </p:sp>
      <p:sp>
        <p:nvSpPr>
          <p:cNvPr id="475" name="Google Shape;475;p44"/>
          <p:cNvSpPr txBox="1">
            <a:spLocks noGrp="1"/>
          </p:cNvSpPr>
          <p:nvPr>
            <p:ph type="subTitle" idx="3"/>
          </p:nvPr>
        </p:nvSpPr>
        <p:spPr>
          <a:xfrm>
            <a:off x="4500555" y="1809149"/>
            <a:ext cx="2526638" cy="3960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he-IL" sz="2000" b="1" dirty="0">
                <a:latin typeface="Calibri" panose="020F0502020204030204" pitchFamily="34" charset="0"/>
                <a:ea typeface="Calibri" panose="020F0502020204030204" pitchFamily="34" charset="0"/>
                <a:cs typeface="Calibri" panose="020F0502020204030204" pitchFamily="34" charset="0"/>
              </a:rPr>
              <a:t>קווי ראייה</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476" name="Google Shape;476;p44"/>
          <p:cNvSpPr txBox="1">
            <a:spLocks noGrp="1"/>
          </p:cNvSpPr>
          <p:nvPr>
            <p:ph type="subTitle" idx="4"/>
          </p:nvPr>
        </p:nvSpPr>
        <p:spPr>
          <a:xfrm>
            <a:off x="4467874" y="2151573"/>
            <a:ext cx="2592000" cy="1224000"/>
          </a:xfrm>
          <a:prstGeom prst="rect">
            <a:avLst/>
          </a:prstGeom>
        </p:spPr>
        <p:txBody>
          <a:bodyPr spcFirstLastPara="1" wrap="square" lIns="91425" tIns="91425" rIns="91425" bIns="91425" anchor="t" anchorCtr="0">
            <a:noAutofit/>
          </a:bodyPr>
          <a:lstStyle/>
          <a:p>
            <a:pPr marL="0" lvl="0" indent="0" rtl="1"/>
            <a:r>
              <a:rPr lang="he-IL" dirty="0">
                <a:latin typeface="Calibri" panose="020F0502020204030204" pitchFamily="34" charset="0"/>
                <a:ea typeface="Calibri" panose="020F0502020204030204" pitchFamily="34" charset="0"/>
                <a:cs typeface="Calibri" panose="020F0502020204030204" pitchFamily="34" charset="0"/>
              </a:rPr>
              <a:t>תכנון תשתיות - אנטנות, מצלמות חכמות ומגדלי תקשורת ע"מ לוודא אי הפרעה לשדה הראייה והקליטה.</a:t>
            </a:r>
          </a:p>
        </p:txBody>
      </p:sp>
      <p:sp>
        <p:nvSpPr>
          <p:cNvPr id="477" name="Google Shape;477;p44"/>
          <p:cNvSpPr txBox="1">
            <a:spLocks noGrp="1"/>
          </p:cNvSpPr>
          <p:nvPr>
            <p:ph type="subTitle" idx="5"/>
          </p:nvPr>
        </p:nvSpPr>
        <p:spPr>
          <a:xfrm>
            <a:off x="4552588" y="3186705"/>
            <a:ext cx="2394900" cy="3960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he-IL" sz="2000" b="1" dirty="0">
                <a:latin typeface="Calibri" panose="020F0502020204030204" pitchFamily="34" charset="0"/>
                <a:ea typeface="Calibri" panose="020F0502020204030204" pitchFamily="34" charset="0"/>
                <a:cs typeface="Calibri" panose="020F0502020204030204" pitchFamily="34" charset="0"/>
              </a:rPr>
              <a:t>מדידת נפחים</a:t>
            </a:r>
            <a:endParaRPr lang="he-IL" sz="2000" dirty="0">
              <a:latin typeface="Calibri" panose="020F0502020204030204" pitchFamily="34" charset="0"/>
              <a:ea typeface="Calibri" panose="020F0502020204030204" pitchFamily="34" charset="0"/>
              <a:cs typeface="Calibri" panose="020F0502020204030204" pitchFamily="34" charset="0"/>
            </a:endParaRPr>
          </a:p>
        </p:txBody>
      </p:sp>
      <p:sp>
        <p:nvSpPr>
          <p:cNvPr id="478" name="Google Shape;478;p44"/>
          <p:cNvSpPr txBox="1">
            <a:spLocks noGrp="1"/>
          </p:cNvSpPr>
          <p:nvPr>
            <p:ph type="subTitle" idx="6"/>
          </p:nvPr>
        </p:nvSpPr>
        <p:spPr>
          <a:xfrm>
            <a:off x="4454038" y="3529117"/>
            <a:ext cx="2592000" cy="1224000"/>
          </a:xfrm>
          <a:prstGeom prst="rect">
            <a:avLst/>
          </a:prstGeom>
        </p:spPr>
        <p:txBody>
          <a:bodyPr spcFirstLastPara="1" wrap="square" lIns="91425" tIns="91425" rIns="91425" bIns="91425" anchor="t" anchorCtr="0">
            <a:noAutofit/>
          </a:bodyPr>
          <a:lstStyle/>
          <a:p>
            <a:pPr marL="0" indent="0" rtl="1"/>
            <a:r>
              <a:rPr lang="he-IL" dirty="0">
                <a:latin typeface="Calibri" panose="020F0502020204030204" pitchFamily="34" charset="0"/>
                <a:ea typeface="Calibri" panose="020F0502020204030204" pitchFamily="34" charset="0"/>
                <a:cs typeface="Calibri" panose="020F0502020204030204" pitchFamily="34" charset="0"/>
              </a:rPr>
              <a:t>מאפשר למדוד נפח עצמים על פני השטח כגון עצים ומבנים, משמש לחקלאות, בנייה ומחקרים גיאוגרפיים.</a:t>
            </a:r>
          </a:p>
        </p:txBody>
      </p:sp>
      <p:sp>
        <p:nvSpPr>
          <p:cNvPr id="479" name="Google Shape;479;p44"/>
          <p:cNvSpPr txBox="1">
            <a:spLocks noGrp="1"/>
          </p:cNvSpPr>
          <p:nvPr>
            <p:ph type="subTitle" idx="7"/>
          </p:nvPr>
        </p:nvSpPr>
        <p:spPr>
          <a:xfrm>
            <a:off x="1970971" y="1809149"/>
            <a:ext cx="2394900" cy="3960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he-IL" sz="2000" b="1" dirty="0">
                <a:latin typeface="Calibri" panose="020F0502020204030204" pitchFamily="34" charset="0"/>
                <a:ea typeface="Calibri" panose="020F0502020204030204" pitchFamily="34" charset="0"/>
                <a:cs typeface="Calibri" panose="020F0502020204030204" pitchFamily="34" charset="0"/>
              </a:rPr>
              <a:t>תכנון עירוני</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480" name="Google Shape;480;p44"/>
          <p:cNvSpPr txBox="1">
            <a:spLocks noGrp="1"/>
          </p:cNvSpPr>
          <p:nvPr>
            <p:ph type="subTitle" idx="8"/>
          </p:nvPr>
        </p:nvSpPr>
        <p:spPr>
          <a:xfrm>
            <a:off x="1872421" y="2151573"/>
            <a:ext cx="2592000" cy="1224000"/>
          </a:xfrm>
          <a:prstGeom prst="rect">
            <a:avLst/>
          </a:prstGeom>
        </p:spPr>
        <p:txBody>
          <a:bodyPr spcFirstLastPara="1" wrap="square" lIns="91425" tIns="91425" rIns="91425" bIns="91425" anchor="t" anchorCtr="0">
            <a:noAutofit/>
          </a:bodyPr>
          <a:lstStyle/>
          <a:p>
            <a:pPr marL="0" lvl="0" indent="0" rtl="1"/>
            <a:r>
              <a:rPr lang="he-IL" dirty="0">
                <a:latin typeface="Calibri" panose="020F0502020204030204" pitchFamily="34" charset="0"/>
                <a:ea typeface="Calibri" panose="020F0502020204030204" pitchFamily="34" charset="0"/>
                <a:cs typeface="Calibri" panose="020F0502020204030204" pitchFamily="34" charset="0"/>
              </a:rPr>
              <a:t>בחינת השפעות המבנים הקיימים על התכנון העירוני, מאפשר לנתח את גובה המבנים, הצל המוטל והשפעתם על הנוף העירוני.</a:t>
            </a:r>
          </a:p>
        </p:txBody>
      </p:sp>
      <p:sp>
        <p:nvSpPr>
          <p:cNvPr id="481" name="Google Shape;481;p44"/>
          <p:cNvSpPr txBox="1">
            <a:spLocks noGrp="1"/>
          </p:cNvSpPr>
          <p:nvPr>
            <p:ph type="subTitle" idx="9"/>
          </p:nvPr>
        </p:nvSpPr>
        <p:spPr>
          <a:xfrm>
            <a:off x="1858711" y="3186705"/>
            <a:ext cx="2661319" cy="3960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he-IL" sz="2000" b="1" dirty="0">
                <a:latin typeface="Calibri" panose="020F0502020204030204" pitchFamily="34" charset="0"/>
                <a:ea typeface="Calibri" panose="020F0502020204030204" pitchFamily="34" charset="0"/>
                <a:cs typeface="Calibri" panose="020F0502020204030204" pitchFamily="34" charset="0"/>
              </a:rPr>
              <a:t>תכנון מסלולים</a:t>
            </a:r>
            <a:endParaRPr lang="he-IL" sz="2000" dirty="0">
              <a:latin typeface="Calibri" panose="020F0502020204030204" pitchFamily="34" charset="0"/>
              <a:ea typeface="Calibri" panose="020F0502020204030204" pitchFamily="34" charset="0"/>
              <a:cs typeface="Calibri" panose="020F0502020204030204" pitchFamily="34" charset="0"/>
            </a:endParaRPr>
          </a:p>
        </p:txBody>
      </p:sp>
      <p:sp>
        <p:nvSpPr>
          <p:cNvPr id="482" name="Google Shape;482;p44"/>
          <p:cNvSpPr txBox="1">
            <a:spLocks noGrp="1"/>
          </p:cNvSpPr>
          <p:nvPr>
            <p:ph type="subTitle" idx="15"/>
          </p:nvPr>
        </p:nvSpPr>
        <p:spPr>
          <a:xfrm>
            <a:off x="1905065" y="3582705"/>
            <a:ext cx="2592000" cy="1224000"/>
          </a:xfrm>
          <a:prstGeom prst="rect">
            <a:avLst/>
          </a:prstGeom>
        </p:spPr>
        <p:txBody>
          <a:bodyPr spcFirstLastPara="1" wrap="square" lIns="91425" tIns="91425" rIns="91425" bIns="91425" anchor="t" anchorCtr="0">
            <a:noAutofit/>
          </a:bodyPr>
          <a:lstStyle/>
          <a:p>
            <a:pPr marL="0" indent="0" rtl="1"/>
            <a:r>
              <a:rPr lang="he-IL" dirty="0">
                <a:latin typeface="Calibri" panose="020F0502020204030204" pitchFamily="34" charset="0"/>
                <a:ea typeface="Calibri" panose="020F0502020204030204" pitchFamily="34" charset="0"/>
                <a:cs typeface="Calibri" panose="020F0502020204030204" pitchFamily="34" charset="0"/>
              </a:rPr>
              <a:t>מסייע בתכנון מסלולי תחבורה כבישים ומסילות רכבת. </a:t>
            </a:r>
          </a:p>
        </p:txBody>
      </p:sp>
      <p:sp>
        <p:nvSpPr>
          <p:cNvPr id="484" name="Google Shape;484;p44"/>
          <p:cNvSpPr txBox="1">
            <a:spLocks noGrp="1"/>
          </p:cNvSpPr>
          <p:nvPr>
            <p:ph type="subTitle" idx="14"/>
          </p:nvPr>
        </p:nvSpPr>
        <p:spPr>
          <a:xfrm>
            <a:off x="963920" y="1002383"/>
            <a:ext cx="7216159" cy="12240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המודל נועד לספק ייצוג מדויק של פני השטח עצמם, כולל בניינים, צמחייה ועוד. </a:t>
            </a:r>
          </a:p>
          <a:p>
            <a:pPr marL="0" lvl="0" indent="0" rtl="1">
              <a:spcBef>
                <a:spcPts val="0"/>
              </a:spcBef>
              <a:spcAft>
                <a:spcPts val="0"/>
              </a:spcAft>
              <a:buNone/>
            </a:pPr>
            <a:r>
              <a:rPr lang="he-IL" dirty="0">
                <a:latin typeface="Calibri" panose="020F0502020204030204" pitchFamily="34" charset="0"/>
                <a:ea typeface="Calibri" panose="020F0502020204030204" pitchFamily="34" charset="0"/>
                <a:cs typeface="Calibri" panose="020F0502020204030204" pitchFamily="34" charset="0"/>
              </a:rPr>
              <a:t>הוא מאפשר ניתוח סביבתי ומדידה של עצמים על פני השטח, תכנון אורבני, תכנון תשתיות תקשורת, מיפוי סביבתי וגיאו-מרחבי. </a:t>
            </a:r>
          </a:p>
        </p:txBody>
      </p:sp>
      <p:grpSp>
        <p:nvGrpSpPr>
          <p:cNvPr id="485" name="Google Shape;485;p44"/>
          <p:cNvGrpSpPr/>
          <p:nvPr/>
        </p:nvGrpSpPr>
        <p:grpSpPr>
          <a:xfrm>
            <a:off x="7740522" y="580001"/>
            <a:ext cx="356513" cy="450277"/>
            <a:chOff x="4119480" y="2387880"/>
            <a:chExt cx="1460520" cy="1844640"/>
          </a:xfrm>
        </p:grpSpPr>
        <p:sp>
          <p:nvSpPr>
            <p:cNvPr id="486" name="Google Shape;486;p44"/>
            <p:cNvSpPr/>
            <p:nvPr/>
          </p:nvSpPr>
          <p:spPr>
            <a:xfrm>
              <a:off x="4214160" y="2387880"/>
              <a:ext cx="1365840" cy="1844640"/>
            </a:xfrm>
            <a:custGeom>
              <a:avLst/>
              <a:gdLst/>
              <a:ahLst/>
              <a:cxnLst/>
              <a:rect l="l" t="t" r="r" b="b"/>
              <a:pathLst>
                <a:path w="3794" h="5124" extrusionOk="0">
                  <a:moveTo>
                    <a:pt x="3794" y="1896"/>
                  </a:moveTo>
                  <a:cubicBezTo>
                    <a:pt x="3794" y="847"/>
                    <a:pt x="2947" y="0"/>
                    <a:pt x="1899" y="0"/>
                  </a:cubicBezTo>
                  <a:cubicBezTo>
                    <a:pt x="850" y="0"/>
                    <a:pt x="0" y="847"/>
                    <a:pt x="0" y="1896"/>
                  </a:cubicBezTo>
                  <a:cubicBezTo>
                    <a:pt x="0" y="2196"/>
                    <a:pt x="72" y="2480"/>
                    <a:pt x="198" y="2736"/>
                  </a:cubicBezTo>
                  <a:lnTo>
                    <a:pt x="198" y="2736"/>
                  </a:lnTo>
                  <a:lnTo>
                    <a:pt x="198" y="2736"/>
                  </a:lnTo>
                  <a:cubicBezTo>
                    <a:pt x="277" y="2897"/>
                    <a:pt x="379" y="3044"/>
                    <a:pt x="495" y="3173"/>
                  </a:cubicBezTo>
                  <a:lnTo>
                    <a:pt x="1564" y="5124"/>
                  </a:lnTo>
                  <a:lnTo>
                    <a:pt x="1827" y="5124"/>
                  </a:lnTo>
                  <a:lnTo>
                    <a:pt x="3432" y="3023"/>
                  </a:lnTo>
                  <a:lnTo>
                    <a:pt x="3425" y="3020"/>
                  </a:lnTo>
                  <a:cubicBezTo>
                    <a:pt x="3657" y="2705"/>
                    <a:pt x="3794" y="2316"/>
                    <a:pt x="3794" y="189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ctr" rtl="1">
                <a:spcBef>
                  <a:spcPts val="0"/>
                </a:spcBef>
                <a:spcAft>
                  <a:spcPts val="0"/>
                </a:spcAft>
                <a:buNone/>
              </a:pPr>
              <a:endParaRPr sz="1800" b="0" strike="noStrike">
                <a:solidFill>
                  <a:srgbClr val="000000"/>
                </a:solidFill>
                <a:latin typeface="Arial"/>
                <a:ea typeface="Arial"/>
                <a:cs typeface="Arial"/>
                <a:sym typeface="Arial"/>
              </a:endParaRPr>
            </a:p>
          </p:txBody>
        </p:sp>
        <p:sp>
          <p:nvSpPr>
            <p:cNvPr id="487" name="Google Shape;487;p44"/>
            <p:cNvSpPr/>
            <p:nvPr/>
          </p:nvSpPr>
          <p:spPr>
            <a:xfrm>
              <a:off x="4119480" y="2387880"/>
              <a:ext cx="1364760" cy="1844640"/>
            </a:xfrm>
            <a:custGeom>
              <a:avLst/>
              <a:gdLst/>
              <a:ahLst/>
              <a:cxnLst/>
              <a:rect l="l" t="t" r="r" b="b"/>
              <a:pathLst>
                <a:path w="3791" h="5124" extrusionOk="0">
                  <a:moveTo>
                    <a:pt x="3791" y="1896"/>
                  </a:moveTo>
                  <a:cubicBezTo>
                    <a:pt x="3791" y="847"/>
                    <a:pt x="2944" y="0"/>
                    <a:pt x="1895" y="0"/>
                  </a:cubicBezTo>
                  <a:cubicBezTo>
                    <a:pt x="847" y="0"/>
                    <a:pt x="0" y="847"/>
                    <a:pt x="0" y="1896"/>
                  </a:cubicBezTo>
                  <a:cubicBezTo>
                    <a:pt x="0" y="2196"/>
                    <a:pt x="68" y="2480"/>
                    <a:pt x="195" y="2736"/>
                  </a:cubicBezTo>
                  <a:lnTo>
                    <a:pt x="195" y="2736"/>
                  </a:lnTo>
                  <a:lnTo>
                    <a:pt x="195" y="2736"/>
                  </a:lnTo>
                  <a:cubicBezTo>
                    <a:pt x="273" y="2897"/>
                    <a:pt x="376" y="3044"/>
                    <a:pt x="492" y="3173"/>
                  </a:cubicBezTo>
                  <a:lnTo>
                    <a:pt x="1827" y="5124"/>
                  </a:lnTo>
                  <a:lnTo>
                    <a:pt x="3429" y="3023"/>
                  </a:lnTo>
                  <a:lnTo>
                    <a:pt x="3422" y="3020"/>
                  </a:lnTo>
                  <a:cubicBezTo>
                    <a:pt x="3654" y="2705"/>
                    <a:pt x="3791" y="2316"/>
                    <a:pt x="3791" y="18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ctr" rtl="1">
                <a:spcBef>
                  <a:spcPts val="0"/>
                </a:spcBef>
                <a:spcAft>
                  <a:spcPts val="0"/>
                </a:spcAft>
                <a:buNone/>
              </a:pPr>
              <a:endParaRPr sz="1800" b="0" strike="noStrike">
                <a:solidFill>
                  <a:srgbClr val="000000"/>
                </a:solidFill>
                <a:latin typeface="Arial"/>
                <a:ea typeface="Arial"/>
                <a:cs typeface="Arial"/>
                <a:sym typeface="Arial"/>
              </a:endParaRPr>
            </a:p>
          </p:txBody>
        </p:sp>
        <p:sp>
          <p:nvSpPr>
            <p:cNvPr id="488" name="Google Shape;488;p44"/>
            <p:cNvSpPr/>
            <p:nvPr/>
          </p:nvSpPr>
          <p:spPr>
            <a:xfrm>
              <a:off x="4489560" y="2755440"/>
              <a:ext cx="624600" cy="624960"/>
            </a:xfrm>
            <a:custGeom>
              <a:avLst/>
              <a:gdLst/>
              <a:ahLst/>
              <a:cxnLst/>
              <a:rect l="l" t="t" r="r" b="b"/>
              <a:pathLst>
                <a:path w="1735" h="1736" extrusionOk="0">
                  <a:moveTo>
                    <a:pt x="0" y="868"/>
                  </a:moveTo>
                  <a:cubicBezTo>
                    <a:pt x="0" y="1346"/>
                    <a:pt x="389" y="1736"/>
                    <a:pt x="867" y="1736"/>
                  </a:cubicBezTo>
                  <a:cubicBezTo>
                    <a:pt x="1345" y="1736"/>
                    <a:pt x="1735" y="1346"/>
                    <a:pt x="1735" y="868"/>
                  </a:cubicBezTo>
                  <a:cubicBezTo>
                    <a:pt x="1735" y="390"/>
                    <a:pt x="1345" y="0"/>
                    <a:pt x="867" y="0"/>
                  </a:cubicBezTo>
                  <a:cubicBezTo>
                    <a:pt x="389" y="0"/>
                    <a:pt x="0" y="390"/>
                    <a:pt x="0" y="86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ctr" rtl="1">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853204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0"/>
          <p:cNvSpPr txBox="1">
            <a:spLocks noGrp="1"/>
          </p:cNvSpPr>
          <p:nvPr>
            <p:ph type="title"/>
          </p:nvPr>
        </p:nvSpPr>
        <p:spPr>
          <a:xfrm>
            <a:off x="1150649" y="1929750"/>
            <a:ext cx="4201500" cy="12840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he-IL" dirty="0"/>
              <a:t>השלבים ליצירת המודל הפוטוגרמטרי</a:t>
            </a:r>
            <a:endParaRPr dirty="0"/>
          </a:p>
        </p:txBody>
      </p:sp>
      <p:pic>
        <p:nvPicPr>
          <p:cNvPr id="410" name="Google Shape;410;p40"/>
          <p:cNvPicPr preferRelativeResize="0">
            <a:picLocks noGrp="1"/>
          </p:cNvPicPr>
          <p:nvPr>
            <p:ph type="pic" idx="3"/>
          </p:nvPr>
        </p:nvPicPr>
        <p:blipFill rotWithShape="1">
          <a:blip r:embed="rId3" cstate="email">
            <a:alphaModFix/>
            <a:extLst>
              <a:ext uri="{28A0092B-C50C-407E-A947-70E740481C1C}">
                <a14:useLocalDpi xmlns:a14="http://schemas.microsoft.com/office/drawing/2010/main"/>
              </a:ext>
            </a:extLst>
          </a:blip>
          <a:srcRect/>
          <a:stretch/>
        </p:blipFill>
        <p:spPr>
          <a:xfrm>
            <a:off x="5693910" y="543600"/>
            <a:ext cx="2746200" cy="4056300"/>
          </a:xfrm>
          <a:prstGeom prst="roundRect">
            <a:avLst>
              <a:gd name="adj" fmla="val 16667"/>
            </a:avLst>
          </a:prstGeom>
        </p:spPr>
      </p:pic>
      <p:grpSp>
        <p:nvGrpSpPr>
          <p:cNvPr id="415" name="Google Shape;415;p40"/>
          <p:cNvGrpSpPr/>
          <p:nvPr/>
        </p:nvGrpSpPr>
        <p:grpSpPr>
          <a:xfrm>
            <a:off x="6386772" y="1571653"/>
            <a:ext cx="356513" cy="450277"/>
            <a:chOff x="4119480" y="2387880"/>
            <a:chExt cx="1460520" cy="1844640"/>
          </a:xfrm>
        </p:grpSpPr>
        <p:sp>
          <p:nvSpPr>
            <p:cNvPr id="416" name="Google Shape;416;p40"/>
            <p:cNvSpPr/>
            <p:nvPr/>
          </p:nvSpPr>
          <p:spPr>
            <a:xfrm>
              <a:off x="4214160" y="2387880"/>
              <a:ext cx="1365840" cy="1844640"/>
            </a:xfrm>
            <a:custGeom>
              <a:avLst/>
              <a:gdLst/>
              <a:ahLst/>
              <a:cxnLst/>
              <a:rect l="l" t="t" r="r" b="b"/>
              <a:pathLst>
                <a:path w="3794" h="5124" extrusionOk="0">
                  <a:moveTo>
                    <a:pt x="3794" y="1896"/>
                  </a:moveTo>
                  <a:cubicBezTo>
                    <a:pt x="3794" y="847"/>
                    <a:pt x="2947" y="0"/>
                    <a:pt x="1899" y="0"/>
                  </a:cubicBezTo>
                  <a:cubicBezTo>
                    <a:pt x="850" y="0"/>
                    <a:pt x="0" y="847"/>
                    <a:pt x="0" y="1896"/>
                  </a:cubicBezTo>
                  <a:cubicBezTo>
                    <a:pt x="0" y="2196"/>
                    <a:pt x="72" y="2480"/>
                    <a:pt x="198" y="2736"/>
                  </a:cubicBezTo>
                  <a:lnTo>
                    <a:pt x="198" y="2736"/>
                  </a:lnTo>
                  <a:lnTo>
                    <a:pt x="198" y="2736"/>
                  </a:lnTo>
                  <a:cubicBezTo>
                    <a:pt x="277" y="2897"/>
                    <a:pt x="379" y="3044"/>
                    <a:pt x="495" y="3173"/>
                  </a:cubicBezTo>
                  <a:lnTo>
                    <a:pt x="1564" y="5124"/>
                  </a:lnTo>
                  <a:lnTo>
                    <a:pt x="1827" y="5124"/>
                  </a:lnTo>
                  <a:lnTo>
                    <a:pt x="3432" y="3023"/>
                  </a:lnTo>
                  <a:lnTo>
                    <a:pt x="3425" y="3020"/>
                  </a:lnTo>
                  <a:cubicBezTo>
                    <a:pt x="3657" y="2705"/>
                    <a:pt x="3794" y="2316"/>
                    <a:pt x="3794" y="189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40"/>
            <p:cNvSpPr/>
            <p:nvPr/>
          </p:nvSpPr>
          <p:spPr>
            <a:xfrm>
              <a:off x="4119480" y="2387880"/>
              <a:ext cx="1364760" cy="1844640"/>
            </a:xfrm>
            <a:custGeom>
              <a:avLst/>
              <a:gdLst/>
              <a:ahLst/>
              <a:cxnLst/>
              <a:rect l="l" t="t" r="r" b="b"/>
              <a:pathLst>
                <a:path w="3791" h="5124" extrusionOk="0">
                  <a:moveTo>
                    <a:pt x="3791" y="1896"/>
                  </a:moveTo>
                  <a:cubicBezTo>
                    <a:pt x="3791" y="847"/>
                    <a:pt x="2944" y="0"/>
                    <a:pt x="1895" y="0"/>
                  </a:cubicBezTo>
                  <a:cubicBezTo>
                    <a:pt x="847" y="0"/>
                    <a:pt x="0" y="847"/>
                    <a:pt x="0" y="1896"/>
                  </a:cubicBezTo>
                  <a:cubicBezTo>
                    <a:pt x="0" y="2196"/>
                    <a:pt x="68" y="2480"/>
                    <a:pt x="195" y="2736"/>
                  </a:cubicBezTo>
                  <a:lnTo>
                    <a:pt x="195" y="2736"/>
                  </a:lnTo>
                  <a:lnTo>
                    <a:pt x="195" y="2736"/>
                  </a:lnTo>
                  <a:cubicBezTo>
                    <a:pt x="273" y="2897"/>
                    <a:pt x="376" y="3044"/>
                    <a:pt x="492" y="3173"/>
                  </a:cubicBezTo>
                  <a:lnTo>
                    <a:pt x="1827" y="5124"/>
                  </a:lnTo>
                  <a:lnTo>
                    <a:pt x="3429" y="3023"/>
                  </a:lnTo>
                  <a:lnTo>
                    <a:pt x="3422" y="3020"/>
                  </a:lnTo>
                  <a:cubicBezTo>
                    <a:pt x="3654" y="2705"/>
                    <a:pt x="3791" y="2316"/>
                    <a:pt x="3791" y="18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40"/>
            <p:cNvSpPr/>
            <p:nvPr/>
          </p:nvSpPr>
          <p:spPr>
            <a:xfrm>
              <a:off x="4489560" y="2755440"/>
              <a:ext cx="624600" cy="624960"/>
            </a:xfrm>
            <a:custGeom>
              <a:avLst/>
              <a:gdLst/>
              <a:ahLst/>
              <a:cxnLst/>
              <a:rect l="l" t="t" r="r" b="b"/>
              <a:pathLst>
                <a:path w="1735" h="1736" extrusionOk="0">
                  <a:moveTo>
                    <a:pt x="0" y="868"/>
                  </a:moveTo>
                  <a:cubicBezTo>
                    <a:pt x="0" y="1346"/>
                    <a:pt x="389" y="1736"/>
                    <a:pt x="867" y="1736"/>
                  </a:cubicBezTo>
                  <a:cubicBezTo>
                    <a:pt x="1345" y="1736"/>
                    <a:pt x="1735" y="1346"/>
                    <a:pt x="1735" y="868"/>
                  </a:cubicBezTo>
                  <a:cubicBezTo>
                    <a:pt x="1735" y="390"/>
                    <a:pt x="1345" y="0"/>
                    <a:pt x="867" y="0"/>
                  </a:cubicBezTo>
                  <a:cubicBezTo>
                    <a:pt x="389" y="0"/>
                    <a:pt x="0" y="390"/>
                    <a:pt x="0" y="86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423001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81" name="Google Shape;381;p38"/>
          <p:cNvSpPr txBox="1">
            <a:spLocks noGrp="1"/>
          </p:cNvSpPr>
          <p:nvPr>
            <p:ph type="title" idx="2"/>
          </p:nvPr>
        </p:nvSpPr>
        <p:spPr>
          <a:xfrm flipH="1">
            <a:off x="7505325" y="725073"/>
            <a:ext cx="830400" cy="7392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18" name="Google Shape;480;p44">
            <a:extLst>
              <a:ext uri="{FF2B5EF4-FFF2-40B4-BE49-F238E27FC236}">
                <a16:creationId xmlns:a16="http://schemas.microsoft.com/office/drawing/2014/main" id="{DD1E3FFF-468A-56B1-A6AD-AC5CAD96A5AC}"/>
              </a:ext>
            </a:extLst>
          </p:cNvPr>
          <p:cNvSpPr txBox="1">
            <a:spLocks/>
          </p:cNvSpPr>
          <p:nvPr/>
        </p:nvSpPr>
        <p:spPr>
          <a:xfrm>
            <a:off x="570724" y="775821"/>
            <a:ext cx="7042194" cy="73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2pPr>
            <a:lvl3pPr marL="1371600" marR="0" lvl="2"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3pPr>
            <a:lvl4pPr marL="1828800" marR="0" lvl="3"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4pPr>
            <a:lvl5pPr marL="2286000" marR="0" lvl="4"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5pPr>
            <a:lvl6pPr marL="2743200" marR="0" lvl="5"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6pPr>
            <a:lvl7pPr marL="3200400" marR="0" lvl="6"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7pPr>
            <a:lvl8pPr marL="3657600" marR="0" lvl="7"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8pPr>
            <a:lvl9pPr marL="4114800" marR="0" lvl="8"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9pPr>
          </a:lstStyle>
          <a:p>
            <a:pPr marL="0" indent="0" algn="r" rtl="1">
              <a:buNone/>
            </a:pPr>
            <a:r>
              <a:rPr lang="he-IL" sz="1600" dirty="0">
                <a:latin typeface="Calibri" panose="020F0502020204030204" pitchFamily="34" charset="0"/>
                <a:ea typeface="Calibri" panose="020F0502020204030204" pitchFamily="34" charset="0"/>
                <a:cs typeface="Calibri" panose="020F0502020204030204" pitchFamily="34" charset="0"/>
              </a:rPr>
              <a:t>צילום רצף תצלומים בעלי חפיפה בין כל צמד תמונות.</a:t>
            </a:r>
          </a:p>
          <a:p>
            <a:pPr marL="0" indent="0" algn="r" rtl="1">
              <a:buNone/>
            </a:pPr>
            <a:r>
              <a:rPr lang="he-IL" sz="1600" dirty="0">
                <a:latin typeface="Calibri" panose="020F0502020204030204" pitchFamily="34" charset="0"/>
                <a:ea typeface="Calibri" panose="020F0502020204030204" pitchFamily="34" charset="0"/>
                <a:cs typeface="Calibri" panose="020F0502020204030204" pitchFamily="34" charset="0"/>
              </a:rPr>
              <a:t>חפיפה אידיאלית בין כל צמד תמונות הינה לפחות 60%.</a:t>
            </a:r>
          </a:p>
        </p:txBody>
      </p:sp>
      <p:pic>
        <p:nvPicPr>
          <p:cNvPr id="9" name="WhatsApp Video 2024-09-28 at 21.08.13">
            <a:hlinkClick r:id="" action="ppaction://media"/>
            <a:extLst>
              <a:ext uri="{FF2B5EF4-FFF2-40B4-BE49-F238E27FC236}">
                <a16:creationId xmlns:a16="http://schemas.microsoft.com/office/drawing/2014/main" id="{2EC8BDE1-F437-BE28-FAAE-67151C5591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2388" y="1423063"/>
            <a:ext cx="7119224" cy="3035232"/>
          </a:xfrm>
          <a:prstGeom prst="rect">
            <a:avLst/>
          </a:prstGeom>
        </p:spPr>
      </p:pic>
    </p:spTree>
    <p:extLst>
      <p:ext uri="{BB962C8B-B14F-4D97-AF65-F5344CB8AC3E}">
        <p14:creationId xmlns:p14="http://schemas.microsoft.com/office/powerpoint/2010/main" val="298511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83" name="Google Shape;383;p38"/>
          <p:cNvSpPr txBox="1">
            <a:spLocks noGrp="1"/>
          </p:cNvSpPr>
          <p:nvPr>
            <p:ph type="title" idx="5"/>
          </p:nvPr>
        </p:nvSpPr>
        <p:spPr>
          <a:xfrm>
            <a:off x="7505325" y="868594"/>
            <a:ext cx="830400" cy="7392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sp>
        <p:nvSpPr>
          <p:cNvPr id="19" name="Google Shape;480;p44">
            <a:extLst>
              <a:ext uri="{FF2B5EF4-FFF2-40B4-BE49-F238E27FC236}">
                <a16:creationId xmlns:a16="http://schemas.microsoft.com/office/drawing/2014/main" id="{0F888E7C-755B-3903-74F4-06D0391DBC3D}"/>
              </a:ext>
            </a:extLst>
          </p:cNvPr>
          <p:cNvSpPr txBox="1">
            <a:spLocks/>
          </p:cNvSpPr>
          <p:nvPr/>
        </p:nvSpPr>
        <p:spPr>
          <a:xfrm>
            <a:off x="570724" y="766053"/>
            <a:ext cx="7042194" cy="911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2pPr>
            <a:lvl3pPr marL="1371600" marR="0" lvl="2"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3pPr>
            <a:lvl4pPr marL="1828800" marR="0" lvl="3"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4pPr>
            <a:lvl5pPr marL="2286000" marR="0" lvl="4"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5pPr>
            <a:lvl6pPr marL="2743200" marR="0" lvl="5"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6pPr>
            <a:lvl7pPr marL="3200400" marR="0" lvl="6"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7pPr>
            <a:lvl8pPr marL="3657600" marR="0" lvl="7"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8pPr>
            <a:lvl9pPr marL="4114800" marR="0" lvl="8" indent="-317500" algn="l" rtl="0">
              <a:lnSpc>
                <a:spcPct val="100000"/>
              </a:lnSpc>
              <a:spcBef>
                <a:spcPts val="0"/>
              </a:spcBef>
              <a:spcAft>
                <a:spcPts val="0"/>
              </a:spcAft>
              <a:buClr>
                <a:schemeClr val="dk1"/>
              </a:buClr>
              <a:buSzPts val="1400"/>
              <a:buFont typeface="Baloo 2"/>
              <a:buNone/>
              <a:defRPr sz="2200" b="0" i="0" u="none" strike="noStrike" cap="none">
                <a:solidFill>
                  <a:schemeClr val="dk1"/>
                </a:solidFill>
                <a:latin typeface="Darker Grotesque Black"/>
                <a:ea typeface="Darker Grotesque Black"/>
                <a:cs typeface="Darker Grotesque Black"/>
                <a:sym typeface="Darker Grotesque Black"/>
              </a:defRPr>
            </a:lvl9pPr>
          </a:lstStyle>
          <a:p>
            <a:pPr marL="0" indent="0" algn="r" rtl="1"/>
            <a:r>
              <a:rPr lang="he-IL" sz="1600" dirty="0">
                <a:latin typeface="Calibri" panose="020F0502020204030204" pitchFamily="34" charset="0"/>
                <a:ea typeface="Calibri" panose="020F0502020204030204" pitchFamily="34" charset="0"/>
                <a:cs typeface="Calibri" panose="020F0502020204030204" pitchFamily="34" charset="0"/>
              </a:rPr>
              <a:t>מציאת קואורדינטות משותפות בתמונות וביצוע חיבור ביניהן.</a:t>
            </a:r>
          </a:p>
          <a:p>
            <a:pPr marL="0" indent="0" algn="r" rtl="1"/>
            <a:r>
              <a:rPr lang="he-IL" sz="1600" dirty="0">
                <a:latin typeface="Calibri" panose="020F0502020204030204" pitchFamily="34" charset="0"/>
                <a:ea typeface="Calibri" panose="020F0502020204030204" pitchFamily="34" charset="0"/>
                <a:cs typeface="Calibri" panose="020F0502020204030204" pitchFamily="34" charset="0"/>
              </a:rPr>
              <a:t>בשלב זה נוצר גם האורתופוטו - תמונה אורתוגרפית המשלבת את כל התמונות.</a:t>
            </a:r>
          </a:p>
        </p:txBody>
      </p:sp>
      <p:pic>
        <p:nvPicPr>
          <p:cNvPr id="32" name="מציין מיקום תוכן 4" descr="תמונה שמכילה טקסט, תרשים, צילום מסך, עיצוב&#10;&#10;התיאור נוצר באופן אוטומטי">
            <a:extLst>
              <a:ext uri="{FF2B5EF4-FFF2-40B4-BE49-F238E27FC236}">
                <a16:creationId xmlns:a16="http://schemas.microsoft.com/office/drawing/2014/main" id="{877C946E-F020-841B-D998-199FA275FC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86774" y="2024391"/>
            <a:ext cx="2407254" cy="2052596"/>
          </a:xfrm>
          <a:prstGeom prst="rect">
            <a:avLst/>
          </a:prstGeom>
          <a:noFill/>
          <a:ln>
            <a:noFill/>
          </a:ln>
        </p:spPr>
      </p:pic>
      <p:pic>
        <p:nvPicPr>
          <p:cNvPr id="3" name="תמונה 2" descr="תמונה שמכילה שרטוט&#10;&#10;התיאור נוצר באופן אוטומטי">
            <a:extLst>
              <a:ext uri="{FF2B5EF4-FFF2-40B4-BE49-F238E27FC236}">
                <a16:creationId xmlns:a16="http://schemas.microsoft.com/office/drawing/2014/main" id="{45AD077C-65F8-6E7D-2957-71F423189C87}"/>
              </a:ext>
            </a:extLst>
          </p:cNvPr>
          <p:cNvPicPr>
            <a:picLocks noChangeAspect="1"/>
          </p:cNvPicPr>
          <p:nvPr/>
        </p:nvPicPr>
        <p:blipFill>
          <a:blip r:embed="rId4"/>
          <a:stretch>
            <a:fillRect/>
          </a:stretch>
        </p:blipFill>
        <p:spPr>
          <a:xfrm>
            <a:off x="4171227" y="2024391"/>
            <a:ext cx="3606048" cy="2052596"/>
          </a:xfrm>
          <a:prstGeom prst="rect">
            <a:avLst/>
          </a:prstGeom>
        </p:spPr>
      </p:pic>
    </p:spTree>
  </p:cSld>
  <p:clrMapOvr>
    <a:masterClrMapping/>
  </p:clrMapOvr>
</p:sld>
</file>

<file path=ppt/theme/theme1.xml><?xml version="1.0" encoding="utf-8"?>
<a:theme xmlns:a="http://schemas.openxmlformats.org/drawingml/2006/main" name="Geographic Information System (GIS) Software Pitch Deck by Slidesgo">
  <a:themeElements>
    <a:clrScheme name="Simple Light">
      <a:dk1>
        <a:srgbClr val="201E1F"/>
      </a:dk1>
      <a:lt1>
        <a:srgbClr val="32516A"/>
      </a:lt1>
      <a:dk2>
        <a:srgbClr val="A0C1EA"/>
      </a:dk2>
      <a:lt2>
        <a:srgbClr val="EAF1F7"/>
      </a:lt2>
      <a:accent1>
        <a:srgbClr val="95B7D2"/>
      </a:accent1>
      <a:accent2>
        <a:srgbClr val="5585AD"/>
      </a:accent2>
      <a:accent3>
        <a:srgbClr val="FFFFFF"/>
      </a:accent3>
      <a:accent4>
        <a:srgbClr val="FFFFFF"/>
      </a:accent4>
      <a:accent5>
        <a:srgbClr val="FFFFFF"/>
      </a:accent5>
      <a:accent6>
        <a:srgbClr val="FFFFFF"/>
      </a:accent6>
      <a:hlink>
        <a:srgbClr val="201E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3039</TotalTime>
  <Words>2162</Words>
  <Application>Microsoft Office PowerPoint</Application>
  <PresentationFormat>‫הצגה על המסך (16:9)</PresentationFormat>
  <Paragraphs>154</Paragraphs>
  <Slides>30</Slides>
  <Notes>30</Notes>
  <HiddenSlides>0</HiddenSlides>
  <MMClips>2</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30</vt:i4>
      </vt:variant>
    </vt:vector>
  </HeadingPairs>
  <TitlesOfParts>
    <vt:vector size="36" baseType="lpstr">
      <vt:lpstr>Abhaya Libre</vt:lpstr>
      <vt:lpstr>Arial</vt:lpstr>
      <vt:lpstr>Darker Grotesque Black</vt:lpstr>
      <vt:lpstr>Calibri</vt:lpstr>
      <vt:lpstr>Baloo 2</vt:lpstr>
      <vt:lpstr>Geographic Information System (GIS) Software Pitch Deck by Slidesgo</vt:lpstr>
      <vt:lpstr>Aerial Photogrammetry</vt:lpstr>
      <vt:lpstr>רקע תאורטי של המודל הפוטוגרמטרי</vt:lpstr>
      <vt:lpstr>מצגת של PowerPoint‏</vt:lpstr>
      <vt:lpstr>מצגת של PowerPoint‏</vt:lpstr>
      <vt:lpstr>DTM = Digital Terrain Model</vt:lpstr>
      <vt:lpstr>DSM = Digital Surface Model</vt:lpstr>
      <vt:lpstr>השלבים ליצירת המודל הפוטוגרמטרי</vt:lpstr>
      <vt:lpstr>01</vt:lpstr>
      <vt:lpstr>02</vt:lpstr>
      <vt:lpstr>03</vt:lpstr>
      <vt:lpstr>מצגת של PowerPoint‏</vt:lpstr>
      <vt:lpstr>הפתרון הפוטוגרמטרי בשטח אורבני של בניינים</vt:lpstr>
      <vt:lpstr>אתגרים עיקריים ביצירת  המודל הפוטוגרמטרי בשטח אורבני:</vt:lpstr>
      <vt:lpstr>פתרונות ליצירת המודל הפוטוגרמטרי בשטח אורבני</vt:lpstr>
      <vt:lpstr>מצגת של PowerPoint‏</vt:lpstr>
      <vt:lpstr>מצגת של PowerPoint‏</vt:lpstr>
      <vt:lpstr>הפתרון הפוטוגרמטרי בשטח חקלאי</vt:lpstr>
      <vt:lpstr>אתגרים עיקריים ביצירת  המודל הפוטוגרמטרי בשטח חקלאי:</vt:lpstr>
      <vt:lpstr>פתרונות ליצירת המודל הפוטוגרמטרי בשטח חקלאי</vt:lpstr>
      <vt:lpstr>מצגת של PowerPoint‏</vt:lpstr>
      <vt:lpstr>מצגת של PowerPoint‏</vt:lpstr>
      <vt:lpstr>מצגת של PowerPoint‏</vt:lpstr>
      <vt:lpstr>סקירה של רחפניים אוטונומיים ליישומים עכשוויים בארץ ובעולם</vt:lpstr>
      <vt:lpstr>חקלאות מדייקת </vt:lpstr>
      <vt:lpstr>משלוחים אוטונומיים </vt:lpstr>
      <vt:lpstr>שירותי הצלה וחירום </vt:lpstr>
      <vt:lpstr>בנייה ותשתיות</vt:lpstr>
      <vt:lpstr> ביטחון פנים ואכיפת חוק</vt:lpstr>
      <vt:lpstr> שימושים צבאיים</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ofir itskovich</dc:creator>
  <cp:lastModifiedBy>yakir komemi</cp:lastModifiedBy>
  <cp:revision>11</cp:revision>
  <dcterms:modified xsi:type="dcterms:W3CDTF">2024-10-10T17:31:26Z</dcterms:modified>
</cp:coreProperties>
</file>